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818" r:id="rId4"/>
    <p:sldMasterId id="2147483831" r:id="rId5"/>
    <p:sldMasterId id="2147483843" r:id="rId6"/>
    <p:sldMasterId id="2147483855" r:id="rId7"/>
    <p:sldMasterId id="2147483878" r:id="rId8"/>
    <p:sldMasterId id="2147483890" r:id="rId9"/>
    <p:sldMasterId id="2147483902" r:id="rId10"/>
    <p:sldMasterId id="2147483914" r:id="rId11"/>
  </p:sldMasterIdLst>
  <p:notesMasterIdLst>
    <p:notesMasterId r:id="rId39"/>
  </p:notesMasterIdLst>
  <p:handoutMasterIdLst>
    <p:handoutMasterId r:id="rId40"/>
  </p:handoutMasterIdLst>
  <p:sldIdLst>
    <p:sldId id="298" r:id="rId12"/>
    <p:sldId id="390" r:id="rId13"/>
    <p:sldId id="391" r:id="rId14"/>
    <p:sldId id="382" r:id="rId15"/>
    <p:sldId id="387" r:id="rId16"/>
    <p:sldId id="386" r:id="rId17"/>
    <p:sldId id="377" r:id="rId18"/>
    <p:sldId id="373" r:id="rId19"/>
    <p:sldId id="372" r:id="rId20"/>
    <p:sldId id="374" r:id="rId21"/>
    <p:sldId id="375" r:id="rId22"/>
    <p:sldId id="383" r:id="rId23"/>
    <p:sldId id="378" r:id="rId24"/>
    <p:sldId id="384" r:id="rId25"/>
    <p:sldId id="385" r:id="rId26"/>
    <p:sldId id="343" r:id="rId27"/>
    <p:sldId id="388" r:id="rId28"/>
    <p:sldId id="389" r:id="rId29"/>
    <p:sldId id="371" r:id="rId30"/>
    <p:sldId id="369" r:id="rId31"/>
    <p:sldId id="361" r:id="rId32"/>
    <p:sldId id="392" r:id="rId33"/>
    <p:sldId id="366" r:id="rId34"/>
    <p:sldId id="381" r:id="rId35"/>
    <p:sldId id="393" r:id="rId36"/>
    <p:sldId id="364" r:id="rId37"/>
    <p:sldId id="363" r:id="rId38"/>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770" autoAdjust="0"/>
  </p:normalViewPr>
  <p:slideViewPr>
    <p:cSldViewPr snapToGrid="0">
      <p:cViewPr varScale="1">
        <p:scale>
          <a:sx n="64" d="100"/>
          <a:sy n="64" d="100"/>
        </p:scale>
        <p:origin x="-73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26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4767874-B6A8-4A7C-B962-F4F6E55A29D7}" type="datetimeFigureOut">
              <a:rPr lang="ru-RU"/>
              <a:pPr>
                <a:defRPr/>
              </a:pPr>
              <a:t>31.10.2016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C29FAB0-9D03-47C9-94C2-1236E0429969}" type="slidenum">
              <a:rPr lang="ru-RU"/>
              <a:pPr>
                <a:defRPr/>
              </a:pPr>
              <a:t>‹#›</a:t>
            </a:fld>
            <a:endParaRPr lang="ru-RU"/>
          </a:p>
        </p:txBody>
      </p:sp>
    </p:spTree>
    <p:extLst>
      <p:ext uri="{BB962C8B-B14F-4D97-AF65-F5344CB8AC3E}">
        <p14:creationId xmlns:p14="http://schemas.microsoft.com/office/powerpoint/2010/main" val="3645602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11A442A-B361-419F-B931-C35A36B10FD0}" type="datetimeFigureOut">
              <a:rPr lang="ru-RU"/>
              <a:pPr>
                <a:defRPr/>
              </a:pPr>
              <a:t>31.10.2016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C00DB43-1A36-4CEC-915F-E1F780272C19}" type="slidenum">
              <a:rPr lang="ru-RU"/>
              <a:pPr>
                <a:defRPr/>
              </a:pPr>
              <a:t>‹#›</a:t>
            </a:fld>
            <a:endParaRPr lang="ru-RU"/>
          </a:p>
        </p:txBody>
      </p:sp>
    </p:spTree>
    <p:extLst>
      <p:ext uri="{BB962C8B-B14F-4D97-AF65-F5344CB8AC3E}">
        <p14:creationId xmlns:p14="http://schemas.microsoft.com/office/powerpoint/2010/main" val="35979196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7520D205-7BFD-402D-BCB0-1B225C721399}" type="slidenum">
              <a:rPr lang="ru-RU" smtClean="0"/>
              <a:pPr>
                <a:defRPr/>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4" name="Номер слайда 3"/>
          <p:cNvSpPr>
            <a:spLocks noGrp="1"/>
          </p:cNvSpPr>
          <p:nvPr>
            <p:ph type="sldNum" sz="quarter" idx="5"/>
          </p:nvPr>
        </p:nvSpPr>
        <p:spPr/>
        <p:txBody>
          <a:bodyPr/>
          <a:lstStyle/>
          <a:p>
            <a:pPr>
              <a:defRPr/>
            </a:pPr>
            <a:fld id="{4677D5DC-BA6B-440F-9A18-FF3F397CF294}" type="slidenum">
              <a:rPr lang="ru-RU">
                <a:solidFill>
                  <a:prstClr val="black"/>
                </a:solidFill>
              </a:rPr>
              <a:pPr>
                <a:defRPr/>
              </a:pPr>
              <a:t>16</a:t>
            </a:fld>
            <a:endParaRPr lang="ru-R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4" name="Номер слайда 3"/>
          <p:cNvSpPr>
            <a:spLocks noGrp="1"/>
          </p:cNvSpPr>
          <p:nvPr>
            <p:ph type="sldNum" sz="quarter" idx="5"/>
          </p:nvPr>
        </p:nvSpPr>
        <p:spPr/>
        <p:txBody>
          <a:bodyPr/>
          <a:lstStyle/>
          <a:p>
            <a:pPr>
              <a:defRPr/>
            </a:pPr>
            <a:fld id="{7A76FD0C-85F5-4B2B-B9DA-E4F81C45EA53}" type="slidenum">
              <a:rPr lang="ru-RU">
                <a:solidFill>
                  <a:prstClr val="black"/>
                </a:solidFill>
              </a:rPr>
              <a:pPr>
                <a:defRPr/>
              </a:pPr>
              <a:t>24</a:t>
            </a:fld>
            <a:endParaRPr lang="ru-R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4" name="Номер слайда 3"/>
          <p:cNvSpPr>
            <a:spLocks noGrp="1"/>
          </p:cNvSpPr>
          <p:nvPr>
            <p:ph type="sldNum" sz="quarter" idx="5"/>
          </p:nvPr>
        </p:nvSpPr>
        <p:spPr/>
        <p:txBody>
          <a:bodyPr/>
          <a:lstStyle/>
          <a:p>
            <a:pPr>
              <a:defRPr/>
            </a:pPr>
            <a:fld id="{B9E769C8-04AB-4791-ADBC-8BC409D658E2}" type="slidenum">
              <a:rPr lang="ru-RU">
                <a:solidFill>
                  <a:prstClr val="black"/>
                </a:solidFill>
              </a:rPr>
              <a:pPr>
                <a:defRPr/>
              </a:pPr>
              <a:t>25</a:t>
            </a:fld>
            <a:endParaRPr lang="ru-R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1372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1344E9D6-961F-456B-A554-D114A27782FB}" type="slidenum">
              <a:rPr lang="ru-RU" altLang="ru-RU" smtClean="0"/>
              <a:pPr eaLnBrk="1" fontAlgn="base" hangingPunct="1">
                <a:spcBef>
                  <a:spcPct val="0"/>
                </a:spcBef>
                <a:spcAft>
                  <a:spcPct val="0"/>
                </a:spcAft>
              </a:pPr>
              <a:t>27</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pPr>
              <a:defRPr/>
            </a:pPr>
            <a:fld id="{934EE011-A80E-4D7A-963C-8E47879098B3}"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20F1123-C790-4076-B5BB-65860045C7AA}" type="slidenum">
              <a:rPr lang="ru-RU"/>
              <a:pPr>
                <a:defRPr/>
              </a:pPr>
              <a:t>‹#›</a:t>
            </a:fld>
            <a:endParaRPr lang="ru-RU"/>
          </a:p>
        </p:txBody>
      </p:sp>
    </p:spTree>
    <p:extLst>
      <p:ext uri="{BB962C8B-B14F-4D97-AF65-F5344CB8AC3E}">
        <p14:creationId xmlns:p14="http://schemas.microsoft.com/office/powerpoint/2010/main" val="167119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C8C18CFB-F044-47C3-BA94-3195C6675790}"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726E583-F375-46F9-B93E-D3A88F1AC2D3}" type="slidenum">
              <a:rPr lang="ru-RU"/>
              <a:pPr>
                <a:defRPr/>
              </a:pPr>
              <a:t>‹#›</a:t>
            </a:fld>
            <a:endParaRPr lang="ru-RU"/>
          </a:p>
        </p:txBody>
      </p:sp>
    </p:spTree>
    <p:extLst>
      <p:ext uri="{BB962C8B-B14F-4D97-AF65-F5344CB8AC3E}">
        <p14:creationId xmlns:p14="http://schemas.microsoft.com/office/powerpoint/2010/main" val="24608956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4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1825F0B5-65A6-4D03-A6BD-99899CB766E1}" type="slidenum">
              <a:rPr lang="ru-RU"/>
              <a:pPr>
                <a:defRPr/>
              </a:pPr>
              <a:t>‹#›</a:t>
            </a:fld>
            <a:endParaRPr lang="ru-RU"/>
          </a:p>
        </p:txBody>
      </p:sp>
    </p:spTree>
    <p:extLst>
      <p:ext uri="{BB962C8B-B14F-4D97-AF65-F5344CB8AC3E}">
        <p14:creationId xmlns:p14="http://schemas.microsoft.com/office/powerpoint/2010/main" val="3338506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2"/>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2A38FD92-2A89-4882-BD96-C0CBB5695DD2}" type="slidenum">
              <a:rPr lang="ru-RU"/>
              <a:pPr>
                <a:defRPr/>
              </a:pPr>
              <a:t>‹#›</a:t>
            </a:fld>
            <a:endParaRPr lang="ru-RU"/>
          </a:p>
        </p:txBody>
      </p:sp>
    </p:spTree>
    <p:extLst>
      <p:ext uri="{BB962C8B-B14F-4D97-AF65-F5344CB8AC3E}">
        <p14:creationId xmlns:p14="http://schemas.microsoft.com/office/powerpoint/2010/main" val="28838474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FF763A4E-DC0F-4120-ADBF-1DF54F629BE2}" type="slidenum">
              <a:rPr lang="ru-RU"/>
              <a:pPr>
                <a:defRPr/>
              </a:pPr>
              <a:t>‹#›</a:t>
            </a:fld>
            <a:endParaRPr lang="ru-RU"/>
          </a:p>
        </p:txBody>
      </p:sp>
    </p:spTree>
    <p:extLst>
      <p:ext uri="{BB962C8B-B14F-4D97-AF65-F5344CB8AC3E}">
        <p14:creationId xmlns:p14="http://schemas.microsoft.com/office/powerpoint/2010/main" val="35465004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7"/>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B3F15522-5165-4111-945B-3CF81444B859}" type="slidenum">
              <a:rPr lang="ru-RU"/>
              <a:pPr>
                <a:defRPr/>
              </a:pPr>
              <a:t>‹#›</a:t>
            </a:fld>
            <a:endParaRPr lang="ru-RU"/>
          </a:p>
        </p:txBody>
      </p:sp>
    </p:spTree>
    <p:extLst>
      <p:ext uri="{BB962C8B-B14F-4D97-AF65-F5344CB8AC3E}">
        <p14:creationId xmlns:p14="http://schemas.microsoft.com/office/powerpoint/2010/main" val="20410037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Calibri" pitchFamily="34" charset="0"/>
                <a:cs typeface="Arial" pitchFamily="34" charset="0"/>
              </a:defRPr>
            </a:lvl1pPr>
          </a:lstStyle>
          <a:p>
            <a:pPr>
              <a:defRPr/>
            </a:pPr>
            <a:fld id="{DE2C5DF0-9F30-486B-80BC-2F5BF8E42F43}" type="slidenum">
              <a:rPr lang="ru-RU"/>
              <a:pPr>
                <a:defRPr/>
              </a:pPr>
              <a:t>‹#›</a:t>
            </a:fld>
            <a:endParaRPr lang="ru-RU"/>
          </a:p>
        </p:txBody>
      </p:sp>
    </p:spTree>
    <p:extLst>
      <p:ext uri="{BB962C8B-B14F-4D97-AF65-F5344CB8AC3E}">
        <p14:creationId xmlns:p14="http://schemas.microsoft.com/office/powerpoint/2010/main" val="41073166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8" name="Нижний колонтитул 7"/>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a:defRPr>
                <a:latin typeface="Calibri" pitchFamily="34" charset="0"/>
                <a:cs typeface="Arial" pitchFamily="34" charset="0"/>
              </a:defRPr>
            </a:lvl1pPr>
          </a:lstStyle>
          <a:p>
            <a:pPr>
              <a:defRPr/>
            </a:pPr>
            <a:fld id="{04CDCDC2-70D2-4235-9DE1-EDDE436B1A14}" type="slidenum">
              <a:rPr lang="ru-RU"/>
              <a:pPr>
                <a:defRPr/>
              </a:pPr>
              <a:t>‹#›</a:t>
            </a:fld>
            <a:endParaRPr lang="ru-RU"/>
          </a:p>
        </p:txBody>
      </p:sp>
    </p:spTree>
    <p:extLst>
      <p:ext uri="{BB962C8B-B14F-4D97-AF65-F5344CB8AC3E}">
        <p14:creationId xmlns:p14="http://schemas.microsoft.com/office/powerpoint/2010/main" val="13314503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a:defRPr>
                <a:latin typeface="Calibri" pitchFamily="34" charset="0"/>
                <a:cs typeface="Arial" pitchFamily="34" charset="0"/>
              </a:defRPr>
            </a:lvl1pPr>
          </a:lstStyle>
          <a:p>
            <a:pPr>
              <a:defRPr/>
            </a:pPr>
            <a:fld id="{A10CBBC6-CCAA-424D-AABA-9934EF5E3DA3}" type="slidenum">
              <a:rPr lang="ru-RU"/>
              <a:pPr>
                <a:defRPr/>
              </a:pPr>
              <a:t>‹#›</a:t>
            </a:fld>
            <a:endParaRPr lang="ru-RU"/>
          </a:p>
        </p:txBody>
      </p:sp>
    </p:spTree>
    <p:extLst>
      <p:ext uri="{BB962C8B-B14F-4D97-AF65-F5344CB8AC3E}">
        <p14:creationId xmlns:p14="http://schemas.microsoft.com/office/powerpoint/2010/main" val="38451324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a:defRPr>
                <a:latin typeface="Calibri" pitchFamily="34" charset="0"/>
                <a:cs typeface="Arial" pitchFamily="34" charset="0"/>
              </a:defRPr>
            </a:lvl1pPr>
          </a:lstStyle>
          <a:p>
            <a:pPr>
              <a:defRPr/>
            </a:pPr>
            <a:fld id="{9680B2A6-78CE-4156-8670-89BFD94F927C}" type="slidenum">
              <a:rPr lang="ru-RU"/>
              <a:pPr>
                <a:defRPr/>
              </a:pPr>
              <a:t>‹#›</a:t>
            </a:fld>
            <a:endParaRPr lang="ru-RU"/>
          </a:p>
        </p:txBody>
      </p:sp>
    </p:spTree>
    <p:extLst>
      <p:ext uri="{BB962C8B-B14F-4D97-AF65-F5344CB8AC3E}">
        <p14:creationId xmlns:p14="http://schemas.microsoft.com/office/powerpoint/2010/main" val="21531762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Calibri" pitchFamily="34" charset="0"/>
                <a:cs typeface="Arial" pitchFamily="34" charset="0"/>
              </a:defRPr>
            </a:lvl1pPr>
          </a:lstStyle>
          <a:p>
            <a:pPr>
              <a:defRPr/>
            </a:pPr>
            <a:fld id="{D1DF25D3-25D9-41F4-96DC-3B83517E93EE}" type="slidenum">
              <a:rPr lang="ru-RU"/>
              <a:pPr>
                <a:defRPr/>
              </a:pPr>
              <a:t>‹#›</a:t>
            </a:fld>
            <a:endParaRPr lang="ru-RU"/>
          </a:p>
        </p:txBody>
      </p:sp>
    </p:spTree>
    <p:extLst>
      <p:ext uri="{BB962C8B-B14F-4D97-AF65-F5344CB8AC3E}">
        <p14:creationId xmlns:p14="http://schemas.microsoft.com/office/powerpoint/2010/main" val="22207090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Calibri" pitchFamily="34" charset="0"/>
                <a:cs typeface="Arial" pitchFamily="34" charset="0"/>
              </a:defRPr>
            </a:lvl1pPr>
          </a:lstStyle>
          <a:p>
            <a:pPr>
              <a:defRPr/>
            </a:pPr>
            <a:fld id="{2C14AF40-A8AE-404C-B30C-657E3B2F6409}" type="slidenum">
              <a:rPr lang="ru-RU"/>
              <a:pPr>
                <a:defRPr/>
              </a:pPr>
              <a:t>‹#›</a:t>
            </a:fld>
            <a:endParaRPr lang="ru-RU"/>
          </a:p>
        </p:txBody>
      </p:sp>
    </p:spTree>
    <p:extLst>
      <p:ext uri="{BB962C8B-B14F-4D97-AF65-F5344CB8AC3E}">
        <p14:creationId xmlns:p14="http://schemas.microsoft.com/office/powerpoint/2010/main" val="361890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19F2B1E4-06F1-45E1-A0B8-916BEB5FEED8}"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7EB5940-AFF7-4F71-8431-A506408FC42C}" type="slidenum">
              <a:rPr lang="ru-RU"/>
              <a:pPr>
                <a:defRPr/>
              </a:pPr>
              <a:t>‹#›</a:t>
            </a:fld>
            <a:endParaRPr lang="ru-RU"/>
          </a:p>
        </p:txBody>
      </p:sp>
    </p:spTree>
    <p:extLst>
      <p:ext uri="{BB962C8B-B14F-4D97-AF65-F5344CB8AC3E}">
        <p14:creationId xmlns:p14="http://schemas.microsoft.com/office/powerpoint/2010/main" val="15360768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3B63D08C-04B3-4D70-8D22-C4A53ABEBB24}" type="slidenum">
              <a:rPr lang="ru-RU"/>
              <a:pPr>
                <a:defRPr/>
              </a:pPr>
              <a:t>‹#›</a:t>
            </a:fld>
            <a:endParaRPr lang="ru-RU"/>
          </a:p>
        </p:txBody>
      </p:sp>
    </p:spTree>
    <p:extLst>
      <p:ext uri="{BB962C8B-B14F-4D97-AF65-F5344CB8AC3E}">
        <p14:creationId xmlns:p14="http://schemas.microsoft.com/office/powerpoint/2010/main" val="42260016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5"/>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45"/>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EC971B0A-8A23-4761-B008-BB5D06E37B21}" type="slidenum">
              <a:rPr lang="ru-RU"/>
              <a:pPr>
                <a:defRPr/>
              </a:pPr>
              <a:t>‹#›</a:t>
            </a:fld>
            <a:endParaRPr lang="ru-RU"/>
          </a:p>
        </p:txBody>
      </p:sp>
    </p:spTree>
    <p:extLst>
      <p:ext uri="{BB962C8B-B14F-4D97-AF65-F5344CB8AC3E}">
        <p14:creationId xmlns:p14="http://schemas.microsoft.com/office/powerpoint/2010/main" val="10060700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1FE6AF75-0CDE-422D-829F-40BC6E62E96B}" type="slidenum">
              <a:rPr lang="ru-RU"/>
              <a:pPr>
                <a:defRPr/>
              </a:pPr>
              <a:t>‹#›</a:t>
            </a:fld>
            <a:endParaRPr lang="ru-RU"/>
          </a:p>
        </p:txBody>
      </p:sp>
    </p:spTree>
    <p:extLst>
      <p:ext uri="{BB962C8B-B14F-4D97-AF65-F5344CB8AC3E}">
        <p14:creationId xmlns:p14="http://schemas.microsoft.com/office/powerpoint/2010/main" val="30140118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301A4724-CDBF-4CDD-A6FD-0E4F7C3C24DF}" type="slidenum">
              <a:rPr lang="ru-RU"/>
              <a:pPr>
                <a:defRPr/>
              </a:pPr>
              <a:t>‹#›</a:t>
            </a:fld>
            <a:endParaRPr lang="ru-RU"/>
          </a:p>
        </p:txBody>
      </p:sp>
    </p:spTree>
    <p:extLst>
      <p:ext uri="{BB962C8B-B14F-4D97-AF65-F5344CB8AC3E}">
        <p14:creationId xmlns:p14="http://schemas.microsoft.com/office/powerpoint/2010/main" val="1387234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E544EC8C-D047-43BC-83C9-9FC72E6A9B96}" type="slidenum">
              <a:rPr lang="ru-RU"/>
              <a:pPr>
                <a:defRPr/>
              </a:pPr>
              <a:t>‹#›</a:t>
            </a:fld>
            <a:endParaRPr lang="ru-RU"/>
          </a:p>
        </p:txBody>
      </p:sp>
    </p:spTree>
    <p:extLst>
      <p:ext uri="{BB962C8B-B14F-4D97-AF65-F5344CB8AC3E}">
        <p14:creationId xmlns:p14="http://schemas.microsoft.com/office/powerpoint/2010/main" val="32961514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Calibri" pitchFamily="34" charset="0"/>
                <a:cs typeface="Arial" pitchFamily="34" charset="0"/>
              </a:defRPr>
            </a:lvl1pPr>
          </a:lstStyle>
          <a:p>
            <a:pPr>
              <a:defRPr/>
            </a:pPr>
            <a:fld id="{22C43964-A9B9-4DF0-9588-50CFD7DDE1CE}" type="slidenum">
              <a:rPr lang="ru-RU"/>
              <a:pPr>
                <a:defRPr/>
              </a:pPr>
              <a:t>‹#›</a:t>
            </a:fld>
            <a:endParaRPr lang="ru-RU"/>
          </a:p>
        </p:txBody>
      </p:sp>
    </p:spTree>
    <p:extLst>
      <p:ext uri="{BB962C8B-B14F-4D97-AF65-F5344CB8AC3E}">
        <p14:creationId xmlns:p14="http://schemas.microsoft.com/office/powerpoint/2010/main" val="18724223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8" name="Нижний колонтитул 7"/>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a:defRPr>
                <a:latin typeface="Calibri" pitchFamily="34" charset="0"/>
                <a:cs typeface="Arial" pitchFamily="34" charset="0"/>
              </a:defRPr>
            </a:lvl1pPr>
          </a:lstStyle>
          <a:p>
            <a:pPr>
              <a:defRPr/>
            </a:pPr>
            <a:fld id="{E0CD0109-49ED-453A-B049-7FF187F62B39}" type="slidenum">
              <a:rPr lang="ru-RU"/>
              <a:pPr>
                <a:defRPr/>
              </a:pPr>
              <a:t>‹#›</a:t>
            </a:fld>
            <a:endParaRPr lang="ru-RU"/>
          </a:p>
        </p:txBody>
      </p:sp>
    </p:spTree>
    <p:extLst>
      <p:ext uri="{BB962C8B-B14F-4D97-AF65-F5344CB8AC3E}">
        <p14:creationId xmlns:p14="http://schemas.microsoft.com/office/powerpoint/2010/main" val="22321449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a:defRPr>
                <a:latin typeface="Calibri" pitchFamily="34" charset="0"/>
                <a:cs typeface="Arial" pitchFamily="34" charset="0"/>
              </a:defRPr>
            </a:lvl1pPr>
          </a:lstStyle>
          <a:p>
            <a:pPr>
              <a:defRPr/>
            </a:pPr>
            <a:fld id="{5EF8BF99-9316-422E-83D7-00540D6E4FC2}" type="slidenum">
              <a:rPr lang="ru-RU"/>
              <a:pPr>
                <a:defRPr/>
              </a:pPr>
              <a:t>‹#›</a:t>
            </a:fld>
            <a:endParaRPr lang="ru-RU"/>
          </a:p>
        </p:txBody>
      </p:sp>
    </p:spTree>
    <p:extLst>
      <p:ext uri="{BB962C8B-B14F-4D97-AF65-F5344CB8AC3E}">
        <p14:creationId xmlns:p14="http://schemas.microsoft.com/office/powerpoint/2010/main" val="5913564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a:defRPr>
                <a:latin typeface="Calibri" pitchFamily="34" charset="0"/>
                <a:cs typeface="Arial" pitchFamily="34" charset="0"/>
              </a:defRPr>
            </a:lvl1pPr>
          </a:lstStyle>
          <a:p>
            <a:pPr>
              <a:defRPr/>
            </a:pPr>
            <a:fld id="{0EEBE147-F73C-4D42-8599-461DD2D8D893}" type="slidenum">
              <a:rPr lang="ru-RU"/>
              <a:pPr>
                <a:defRPr/>
              </a:pPr>
              <a:t>‹#›</a:t>
            </a:fld>
            <a:endParaRPr lang="ru-RU"/>
          </a:p>
        </p:txBody>
      </p:sp>
    </p:spTree>
    <p:extLst>
      <p:ext uri="{BB962C8B-B14F-4D97-AF65-F5344CB8AC3E}">
        <p14:creationId xmlns:p14="http://schemas.microsoft.com/office/powerpoint/2010/main" val="17649819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Calibri" pitchFamily="34" charset="0"/>
                <a:cs typeface="Arial" pitchFamily="34" charset="0"/>
              </a:defRPr>
            </a:lvl1pPr>
          </a:lstStyle>
          <a:p>
            <a:pPr>
              <a:defRPr/>
            </a:pPr>
            <a:fld id="{891717C9-2981-4267-AF35-DF2213B8ABC0}" type="slidenum">
              <a:rPr lang="ru-RU"/>
              <a:pPr>
                <a:defRPr/>
              </a:pPr>
              <a:t>‹#›</a:t>
            </a:fld>
            <a:endParaRPr lang="ru-RU"/>
          </a:p>
        </p:txBody>
      </p:sp>
    </p:spTree>
    <p:extLst>
      <p:ext uri="{BB962C8B-B14F-4D97-AF65-F5344CB8AC3E}">
        <p14:creationId xmlns:p14="http://schemas.microsoft.com/office/powerpoint/2010/main" val="395138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42"/>
            <a:ext cx="103632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B6F290A6-55F7-4DA7-A720-C1B7029CB236}" type="datetimeFigureOut">
              <a:rPr lang="sv-SE"/>
              <a:pPr>
                <a:defRPr/>
              </a:pPr>
              <a:t>2016-10-31</a:t>
            </a:fld>
            <a:endParaRPr lang="sv-SE"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57F4D8B7-F4BA-4034-A08C-7BE555FD55A1}" type="slidenum">
              <a:rPr lang="sv-SE"/>
              <a:pPr>
                <a:defRPr/>
              </a:pPr>
              <a:t>‹#›</a:t>
            </a:fld>
            <a:endParaRPr lang="sv-SE" dirty="0"/>
          </a:p>
        </p:txBody>
      </p:sp>
    </p:spTree>
    <p:extLst>
      <p:ext uri="{BB962C8B-B14F-4D97-AF65-F5344CB8AC3E}">
        <p14:creationId xmlns:p14="http://schemas.microsoft.com/office/powerpoint/2010/main" val="20055893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Calibri" pitchFamily="34" charset="0"/>
                <a:cs typeface="Arial" pitchFamily="34" charset="0"/>
              </a:defRPr>
            </a:lvl1pPr>
          </a:lstStyle>
          <a:p>
            <a:pPr>
              <a:defRPr/>
            </a:pPr>
            <a:fld id="{A65D3F8C-1AFF-4191-ABD7-EF082E26027D}" type="slidenum">
              <a:rPr lang="ru-RU"/>
              <a:pPr>
                <a:defRPr/>
              </a:pPr>
              <a:t>‹#›</a:t>
            </a:fld>
            <a:endParaRPr lang="ru-RU"/>
          </a:p>
        </p:txBody>
      </p:sp>
    </p:spTree>
    <p:extLst>
      <p:ext uri="{BB962C8B-B14F-4D97-AF65-F5344CB8AC3E}">
        <p14:creationId xmlns:p14="http://schemas.microsoft.com/office/powerpoint/2010/main" val="21036280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C869A214-407E-4EEE-8BDF-D7C2069865CC}" type="slidenum">
              <a:rPr lang="ru-RU"/>
              <a:pPr>
                <a:defRPr/>
              </a:pPr>
              <a:t>‹#›</a:t>
            </a:fld>
            <a:endParaRPr lang="ru-RU"/>
          </a:p>
        </p:txBody>
      </p:sp>
    </p:spTree>
    <p:extLst>
      <p:ext uri="{BB962C8B-B14F-4D97-AF65-F5344CB8AC3E}">
        <p14:creationId xmlns:p14="http://schemas.microsoft.com/office/powerpoint/2010/main" val="28027353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EB94DE3E-FA5B-426C-ADF5-DC2E07781037}" type="slidenum">
              <a:rPr lang="ru-RU"/>
              <a:pPr>
                <a:defRPr/>
              </a:pPr>
              <a:t>‹#›</a:t>
            </a:fld>
            <a:endParaRPr lang="ru-RU"/>
          </a:p>
        </p:txBody>
      </p:sp>
    </p:spTree>
    <p:extLst>
      <p:ext uri="{BB962C8B-B14F-4D97-AF65-F5344CB8AC3E}">
        <p14:creationId xmlns:p14="http://schemas.microsoft.com/office/powerpoint/2010/main" val="7389752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p:cNvSpPr>
            <a:spLocks noGrp="1" noChangeArrowheads="1"/>
          </p:cNvSpPr>
          <p:nvPr>
            <p:ph type="subTitle" sz="quarter" idx="1"/>
          </p:nvPr>
        </p:nvSpPr>
        <p:spPr>
          <a:xfrm>
            <a:off x="3149600" y="3429000"/>
            <a:ext cx="8534400" cy="1447800"/>
          </a:xfrm>
          <a:solidFill>
            <a:schemeClr val="bg1">
              <a:alpha val="50000"/>
            </a:schemeClr>
          </a:solidFill>
          <a:ln w="76200">
            <a:solidFill>
              <a:schemeClr val="tx1"/>
            </a:solidFill>
            <a:miter lim="800000"/>
            <a:headEnd/>
            <a:tailEnd/>
          </a:ln>
        </p:spPr>
        <p:txBody>
          <a:bodyPr anchor="ctr"/>
          <a:lstStyle>
            <a:lvl1pPr marL="0" indent="0" algn="ctr">
              <a:buFont typeface="Wingdings" pitchFamily="2" charset="2"/>
              <a:buNone/>
              <a:defRPr/>
            </a:lvl1pPr>
          </a:lstStyle>
          <a:p>
            <a:pPr lvl="0"/>
            <a:r>
              <a:rPr lang="ru-RU" noProof="0" smtClean="0"/>
              <a:t>Образец подзаголовка</a:t>
            </a:r>
          </a:p>
        </p:txBody>
      </p:sp>
      <p:sp>
        <p:nvSpPr>
          <p:cNvPr id="17415" name="Rectangle 7"/>
          <p:cNvSpPr>
            <a:spLocks noGrp="1" noChangeArrowheads="1"/>
          </p:cNvSpPr>
          <p:nvPr>
            <p:ph type="ctrTitle" sz="quarter"/>
          </p:nvPr>
        </p:nvSpPr>
        <p:spPr>
          <a:xfrm>
            <a:off x="1117600" y="1371600"/>
            <a:ext cx="10160000" cy="2057400"/>
          </a:xfrm>
          <a:solidFill>
            <a:schemeClr val="bg1">
              <a:alpha val="50000"/>
            </a:schemeClr>
          </a:solidFill>
          <a:ln w="76200">
            <a:solidFill>
              <a:schemeClr val="tx1"/>
            </a:solidFill>
            <a:miter lim="800000"/>
            <a:headEnd/>
            <a:tailEnd/>
          </a:ln>
        </p:spPr>
        <p:txBody>
          <a:bodyPr/>
          <a:lstStyle>
            <a:lvl1pPr algn="ctr">
              <a:defRPr sz="5400">
                <a:solidFill>
                  <a:schemeClr val="tx1"/>
                </a:solidFill>
              </a:defRPr>
            </a:lvl1pPr>
          </a:lstStyle>
          <a:p>
            <a:pPr lvl="0"/>
            <a:r>
              <a:rPr lang="ru-RU" noProof="0" smtClean="0"/>
              <a:t>Образец заголовка</a:t>
            </a:r>
          </a:p>
        </p:txBody>
      </p:sp>
      <p:sp>
        <p:nvSpPr>
          <p:cNvPr id="5" name="Rectangle 3"/>
          <p:cNvSpPr>
            <a:spLocks noGrp="1" noChangeArrowheads="1"/>
          </p:cNvSpPr>
          <p:nvPr>
            <p:ph type="dt" sz="half" idx="10"/>
          </p:nvPr>
        </p:nvSpPr>
        <p:spPr>
          <a:xfrm>
            <a:off x="406400" y="6248400"/>
            <a:ext cx="2540000" cy="457200"/>
          </a:xfrm>
          <a:extLst>
            <a:ext uri="{909E8E84-426E-40DD-AFC4-6F175D3DCCD1}">
              <a14:hiddenFill xmlns:a14="http://schemas.microsoft.com/office/drawing/2010/main">
                <a:solidFill>
                  <a:schemeClr val="bg1">
                    <a:alpha val="50000"/>
                  </a:schemeClr>
                </a:solidFill>
              </a14:hiddenFill>
            </a:ext>
          </a:extLst>
        </p:spPr>
        <p:txBody>
          <a:bodyPr/>
          <a:lstStyle>
            <a:lvl1pPr>
              <a:defRPr smtClean="0">
                <a:latin typeface="Calibri" pitchFamily="34" charset="0"/>
                <a:cs typeface="Arial" pitchFamily="34" charset="0"/>
              </a:defRPr>
            </a:lvl1pPr>
          </a:lstStyle>
          <a:p>
            <a:pPr>
              <a:defRPr/>
            </a:pPr>
            <a:endParaRPr lang="ru-RU"/>
          </a:p>
        </p:txBody>
      </p:sp>
      <p:sp>
        <p:nvSpPr>
          <p:cNvPr id="6" name="Rectangle 4"/>
          <p:cNvSpPr>
            <a:spLocks noGrp="1" noChangeArrowheads="1"/>
          </p:cNvSpPr>
          <p:nvPr>
            <p:ph type="ftr" sz="quarter" idx="11"/>
          </p:nvPr>
        </p:nvSpPr>
        <p:spPr>
          <a:extLst>
            <a:ext uri="{909E8E84-426E-40DD-AFC4-6F175D3DCCD1}">
              <a14:hiddenFill xmlns:a14="http://schemas.microsoft.com/office/drawing/2010/main">
                <a:solidFill>
                  <a:schemeClr val="bg1">
                    <a:alpha val="50000"/>
                  </a:schemeClr>
                </a:solidFill>
              </a14:hiddenFill>
            </a:ext>
          </a:extLst>
        </p:spPr>
        <p:txBody>
          <a:bodyPr/>
          <a:lstStyle>
            <a:lvl1pPr>
              <a:defRPr smtClean="0">
                <a:latin typeface="Calibri" pitchFamily="34" charset="0"/>
                <a:cs typeface="Arial" pitchFamily="34" charset="0"/>
              </a:defRPr>
            </a:lvl1pPr>
          </a:lstStyle>
          <a:p>
            <a:pPr>
              <a:defRPr/>
            </a:pPr>
            <a:endParaRPr lang="ru-RU"/>
          </a:p>
        </p:txBody>
      </p:sp>
      <p:sp>
        <p:nvSpPr>
          <p:cNvPr id="7" name="Rectangle 5"/>
          <p:cNvSpPr>
            <a:spLocks noGrp="1" noChangeArrowheads="1"/>
          </p:cNvSpPr>
          <p:nvPr>
            <p:ph type="sldNum" sz="quarter" idx="12"/>
          </p:nvPr>
        </p:nvSpPr>
        <p:spPr>
          <a:xfrm>
            <a:off x="9347200" y="6248400"/>
            <a:ext cx="2540000" cy="457200"/>
          </a:xfrm>
          <a:extLst>
            <a:ext uri="{909E8E84-426E-40DD-AFC4-6F175D3DCCD1}">
              <a14:hiddenFill xmlns:a14="http://schemas.microsoft.com/office/drawing/2010/main">
                <a:solidFill>
                  <a:schemeClr val="bg1">
                    <a:alpha val="50000"/>
                  </a:schemeClr>
                </a:solidFill>
              </a14:hiddenFill>
            </a:ext>
          </a:extLst>
        </p:spPr>
        <p:txBody>
          <a:bodyPr/>
          <a:lstStyle>
            <a:lvl1pPr>
              <a:defRPr smtClean="0">
                <a:latin typeface="Calibri" pitchFamily="34" charset="0"/>
                <a:cs typeface="Arial" pitchFamily="34" charset="0"/>
              </a:defRPr>
            </a:lvl1pPr>
          </a:lstStyle>
          <a:p>
            <a:pPr>
              <a:defRPr/>
            </a:pPr>
            <a:fld id="{394C3938-7977-4060-A204-ED453B97A2DD}" type="slidenum">
              <a:rPr lang="ru-RU"/>
              <a:pPr>
                <a:defRPr/>
              </a:pPr>
              <a:t>‹#›</a:t>
            </a:fld>
            <a:endParaRPr lang="ru-RU"/>
          </a:p>
        </p:txBody>
      </p:sp>
    </p:spTree>
    <p:extLst>
      <p:ext uri="{BB962C8B-B14F-4D97-AF65-F5344CB8AC3E}">
        <p14:creationId xmlns:p14="http://schemas.microsoft.com/office/powerpoint/2010/main" val="855801199"/>
      </p:ext>
    </p:extLst>
  </p:cSld>
  <p:clrMapOvr>
    <a:masterClrMapping/>
  </p:clrMapOvr>
  <p:transition spd="slow"/>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smtClean="0">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atin typeface="Calibri" pitchFamily="34" charset="0"/>
                <a:cs typeface="Arial" pitchFamily="34" charset="0"/>
              </a:defRPr>
            </a:lvl1pPr>
          </a:lstStyle>
          <a:p>
            <a:pPr>
              <a:defRPr/>
            </a:pPr>
            <a:fld id="{AD713087-4638-461F-B99F-219564014F21}" type="slidenum">
              <a:rPr lang="ru-RU"/>
              <a:pPr>
                <a:defRPr/>
              </a:pPr>
              <a:t>‹#›</a:t>
            </a:fld>
            <a:endParaRPr lang="ru-RU"/>
          </a:p>
        </p:txBody>
      </p:sp>
    </p:spTree>
    <p:extLst>
      <p:ext uri="{BB962C8B-B14F-4D97-AF65-F5344CB8AC3E}">
        <p14:creationId xmlns:p14="http://schemas.microsoft.com/office/powerpoint/2010/main" val="3438292193"/>
      </p:ext>
    </p:extLst>
  </p:cSld>
  <p:clrMapOvr>
    <a:masterClrMapping/>
  </p:clrMapOvr>
  <p:transition spd="slow"/>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smtClean="0">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smtClean="0">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atin typeface="Calibri" pitchFamily="34" charset="0"/>
                <a:cs typeface="Arial" pitchFamily="34" charset="0"/>
              </a:defRPr>
            </a:lvl1pPr>
          </a:lstStyle>
          <a:p>
            <a:pPr>
              <a:defRPr/>
            </a:pPr>
            <a:fld id="{247E6CC0-615F-4933-ACD0-9514B234F3D6}" type="slidenum">
              <a:rPr lang="ru-RU"/>
              <a:pPr>
                <a:defRPr/>
              </a:pPr>
              <a:t>‹#›</a:t>
            </a:fld>
            <a:endParaRPr lang="ru-RU"/>
          </a:p>
        </p:txBody>
      </p:sp>
    </p:spTree>
    <p:extLst>
      <p:ext uri="{BB962C8B-B14F-4D97-AF65-F5344CB8AC3E}">
        <p14:creationId xmlns:p14="http://schemas.microsoft.com/office/powerpoint/2010/main" val="3175824332"/>
      </p:ext>
    </p:extLst>
  </p:cSld>
  <p:clrMapOvr>
    <a:masterClrMapping/>
  </p:clrMapOvr>
  <p:transition spd="slow"/>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251200" y="1600200"/>
            <a:ext cx="416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7620000" y="1600200"/>
            <a:ext cx="416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smtClean="0">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smtClean="0">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smtClean="0">
                <a:latin typeface="Calibri" pitchFamily="34" charset="0"/>
                <a:cs typeface="Arial" pitchFamily="34" charset="0"/>
              </a:defRPr>
            </a:lvl1pPr>
          </a:lstStyle>
          <a:p>
            <a:pPr>
              <a:defRPr/>
            </a:pPr>
            <a:fld id="{D06C14F3-9CC4-476A-B82E-B19C73B5B005}" type="slidenum">
              <a:rPr lang="ru-RU"/>
              <a:pPr>
                <a:defRPr/>
              </a:pPr>
              <a:t>‹#›</a:t>
            </a:fld>
            <a:endParaRPr lang="ru-RU"/>
          </a:p>
        </p:txBody>
      </p:sp>
    </p:spTree>
    <p:extLst>
      <p:ext uri="{BB962C8B-B14F-4D97-AF65-F5344CB8AC3E}">
        <p14:creationId xmlns:p14="http://schemas.microsoft.com/office/powerpoint/2010/main" val="141947175"/>
      </p:ext>
    </p:extLst>
  </p:cSld>
  <p:clrMapOvr>
    <a:masterClrMapping/>
  </p:clrMapOvr>
  <p:transition spd="slow"/>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smtClean="0">
                <a:latin typeface="Calibri" pitchFamily="34" charset="0"/>
                <a:cs typeface="Arial" pitchFamily="34" charset="0"/>
              </a:defRPr>
            </a:lvl1pPr>
          </a:lstStyle>
          <a:p>
            <a:pPr>
              <a:defRPr/>
            </a:pPr>
            <a:endParaRPr lang="ru-RU"/>
          </a:p>
        </p:txBody>
      </p:sp>
      <p:sp>
        <p:nvSpPr>
          <p:cNvPr id="8" name="Нижний колонтитул 7"/>
          <p:cNvSpPr>
            <a:spLocks noGrp="1"/>
          </p:cNvSpPr>
          <p:nvPr>
            <p:ph type="ftr" sz="quarter" idx="11"/>
          </p:nvPr>
        </p:nvSpPr>
        <p:spPr/>
        <p:txBody>
          <a:bodyPr/>
          <a:lstStyle>
            <a:lvl1pPr>
              <a:defRPr smtClean="0">
                <a:latin typeface="Calibri"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a:defRPr smtClean="0">
                <a:latin typeface="Calibri" pitchFamily="34" charset="0"/>
                <a:cs typeface="Arial" pitchFamily="34" charset="0"/>
              </a:defRPr>
            </a:lvl1pPr>
          </a:lstStyle>
          <a:p>
            <a:pPr>
              <a:defRPr/>
            </a:pPr>
            <a:fld id="{A7BD3684-DB0D-48CB-BE71-E594BE66BFF9}" type="slidenum">
              <a:rPr lang="ru-RU"/>
              <a:pPr>
                <a:defRPr/>
              </a:pPr>
              <a:t>‹#›</a:t>
            </a:fld>
            <a:endParaRPr lang="ru-RU"/>
          </a:p>
        </p:txBody>
      </p:sp>
    </p:spTree>
    <p:extLst>
      <p:ext uri="{BB962C8B-B14F-4D97-AF65-F5344CB8AC3E}">
        <p14:creationId xmlns:p14="http://schemas.microsoft.com/office/powerpoint/2010/main" val="1072064227"/>
      </p:ext>
    </p:extLst>
  </p:cSld>
  <p:clrMapOvr>
    <a:masterClrMapping/>
  </p:clrMapOvr>
  <p:transition spd="slow"/>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smtClean="0">
                <a:latin typeface="Calibri" pitchFamily="34" charset="0"/>
                <a:cs typeface="Arial" pitchFamily="34" charset="0"/>
              </a:defRPr>
            </a:lvl1pPr>
          </a:lstStyle>
          <a:p>
            <a:pPr>
              <a:defRPr/>
            </a:pPr>
            <a:endParaRPr lang="ru-RU"/>
          </a:p>
        </p:txBody>
      </p:sp>
      <p:sp>
        <p:nvSpPr>
          <p:cNvPr id="4" name="Нижний колонтитул 3"/>
          <p:cNvSpPr>
            <a:spLocks noGrp="1"/>
          </p:cNvSpPr>
          <p:nvPr>
            <p:ph type="ftr" sz="quarter" idx="11"/>
          </p:nvPr>
        </p:nvSpPr>
        <p:spPr/>
        <p:txBody>
          <a:bodyPr/>
          <a:lstStyle>
            <a:lvl1pPr>
              <a:defRPr smtClean="0">
                <a:latin typeface="Calibri"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a:defRPr smtClean="0">
                <a:latin typeface="Calibri" pitchFamily="34" charset="0"/>
                <a:cs typeface="Arial" pitchFamily="34" charset="0"/>
              </a:defRPr>
            </a:lvl1pPr>
          </a:lstStyle>
          <a:p>
            <a:pPr>
              <a:defRPr/>
            </a:pPr>
            <a:fld id="{188757ED-832F-4120-B93E-49CAEECB1E61}" type="slidenum">
              <a:rPr lang="ru-RU"/>
              <a:pPr>
                <a:defRPr/>
              </a:pPr>
              <a:t>‹#›</a:t>
            </a:fld>
            <a:endParaRPr lang="ru-RU"/>
          </a:p>
        </p:txBody>
      </p:sp>
    </p:spTree>
    <p:extLst>
      <p:ext uri="{BB962C8B-B14F-4D97-AF65-F5344CB8AC3E}">
        <p14:creationId xmlns:p14="http://schemas.microsoft.com/office/powerpoint/2010/main" val="2469596277"/>
      </p:ext>
    </p:extLst>
  </p:cSld>
  <p:clrMapOvr>
    <a:masterClrMapping/>
  </p:clrMapOvr>
  <p:transition spd="slow"/>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smtClean="0">
                <a:latin typeface="Calibri" pitchFamily="34" charset="0"/>
                <a:cs typeface="Arial" pitchFamily="34" charset="0"/>
              </a:defRPr>
            </a:lvl1pPr>
          </a:lstStyle>
          <a:p>
            <a:pPr>
              <a:defRPr/>
            </a:pPr>
            <a:endParaRPr lang="ru-RU"/>
          </a:p>
        </p:txBody>
      </p:sp>
      <p:sp>
        <p:nvSpPr>
          <p:cNvPr id="3" name="Нижний колонтитул 2"/>
          <p:cNvSpPr>
            <a:spLocks noGrp="1"/>
          </p:cNvSpPr>
          <p:nvPr>
            <p:ph type="ftr" sz="quarter" idx="11"/>
          </p:nvPr>
        </p:nvSpPr>
        <p:spPr/>
        <p:txBody>
          <a:bodyPr/>
          <a:lstStyle>
            <a:lvl1pPr>
              <a:defRPr smtClean="0">
                <a:latin typeface="Calibri"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a:defRPr smtClean="0">
                <a:latin typeface="Calibri" pitchFamily="34" charset="0"/>
                <a:cs typeface="Arial" pitchFamily="34" charset="0"/>
              </a:defRPr>
            </a:lvl1pPr>
          </a:lstStyle>
          <a:p>
            <a:pPr>
              <a:defRPr/>
            </a:pPr>
            <a:fld id="{D96D8422-A230-42D3-8E01-383A6A963ED5}" type="slidenum">
              <a:rPr lang="ru-RU"/>
              <a:pPr>
                <a:defRPr/>
              </a:pPr>
              <a:t>‹#›</a:t>
            </a:fld>
            <a:endParaRPr lang="ru-RU"/>
          </a:p>
        </p:txBody>
      </p:sp>
    </p:spTree>
    <p:extLst>
      <p:ext uri="{BB962C8B-B14F-4D97-AF65-F5344CB8AC3E}">
        <p14:creationId xmlns:p14="http://schemas.microsoft.com/office/powerpoint/2010/main" val="7677203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351585" y="609600"/>
            <a:ext cx="9313035" cy="1143000"/>
          </a:xfrm>
        </p:spPr>
        <p:txBody>
          <a:bodyPr/>
          <a:lstStyle>
            <a:lvl1pPr algn="r">
              <a:defRPr sz="3600"/>
            </a:lvl1pPr>
          </a:lstStyle>
          <a:p>
            <a:r>
              <a:rPr lang="sv-SE" smtClean="0"/>
              <a:t>Klicka här för att ändra format</a:t>
            </a:r>
            <a:endParaRPr lang="sv-SE" dirty="0"/>
          </a:p>
        </p:txBody>
      </p:sp>
      <p:sp>
        <p:nvSpPr>
          <p:cNvPr id="3" name="Platshållare för innehåll 2"/>
          <p:cNvSpPr>
            <a:spLocks noGrp="1"/>
          </p:cNvSpPr>
          <p:nvPr>
            <p:ph idx="1"/>
          </p:nvPr>
        </p:nvSpPr>
        <p:spPr>
          <a:xfrm>
            <a:off x="914401" y="1981200"/>
            <a:ext cx="10750219" cy="4114800"/>
          </a:xfrm>
        </p:spPr>
        <p:txBody>
          <a:bodyPr/>
          <a:lstStyle>
            <a:lvl1pPr>
              <a:defRPr sz="2400"/>
            </a:lvl1pPr>
            <a:lvl2pPr>
              <a:defRPr sz="2400"/>
            </a:lvl2pPr>
            <a:lvl3pPr>
              <a:defRPr sz="2400"/>
            </a:lvl3pPr>
            <a:lvl4pPr>
              <a:defRPr sz="2400"/>
            </a:lvl4pPr>
            <a:lvl5pP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8B208C63-E30B-4DD1-AEB3-1FB4DAE4393C}" type="datetimeFigureOut">
              <a:rPr lang="sv-SE"/>
              <a:pPr>
                <a:defRPr/>
              </a:pPr>
              <a:t>2016-10-31</a:t>
            </a:fld>
            <a:endParaRPr lang="sv-SE"/>
          </a:p>
        </p:txBody>
      </p:sp>
      <p:sp>
        <p:nvSpPr>
          <p:cNvPr id="5"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A0F65D86-4696-46D1-9DCE-D28ED6806244}" type="slidenum">
              <a:rPr lang="sv-SE"/>
              <a:pPr>
                <a:defRPr/>
              </a:pPr>
              <a:t>‹#›</a:t>
            </a:fld>
            <a:endParaRPr lang="sv-SE"/>
          </a:p>
        </p:txBody>
      </p:sp>
    </p:spTree>
    <p:extLst>
      <p:ext uri="{BB962C8B-B14F-4D97-AF65-F5344CB8AC3E}">
        <p14:creationId xmlns:p14="http://schemas.microsoft.com/office/powerpoint/2010/main" val="5692951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smtClean="0">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smtClean="0">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smtClean="0">
                <a:latin typeface="Calibri" pitchFamily="34" charset="0"/>
                <a:cs typeface="Arial" pitchFamily="34" charset="0"/>
              </a:defRPr>
            </a:lvl1pPr>
          </a:lstStyle>
          <a:p>
            <a:pPr>
              <a:defRPr/>
            </a:pPr>
            <a:fld id="{DE08C56D-2BDC-4EC3-AF80-399F674ADFFE}" type="slidenum">
              <a:rPr lang="ru-RU"/>
              <a:pPr>
                <a:defRPr/>
              </a:pPr>
              <a:t>‹#›</a:t>
            </a:fld>
            <a:endParaRPr lang="ru-RU"/>
          </a:p>
        </p:txBody>
      </p:sp>
    </p:spTree>
    <p:extLst>
      <p:ext uri="{BB962C8B-B14F-4D97-AF65-F5344CB8AC3E}">
        <p14:creationId xmlns:p14="http://schemas.microsoft.com/office/powerpoint/2010/main" val="508268788"/>
      </p:ext>
    </p:extLst>
  </p:cSld>
  <p:clrMapOvr>
    <a:masterClrMapping/>
  </p:clrMapOvr>
  <p:transition spd="slow"/>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smtClean="0">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smtClean="0">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smtClean="0">
                <a:latin typeface="Calibri" pitchFamily="34" charset="0"/>
                <a:cs typeface="Arial" pitchFamily="34" charset="0"/>
              </a:defRPr>
            </a:lvl1pPr>
          </a:lstStyle>
          <a:p>
            <a:pPr>
              <a:defRPr/>
            </a:pPr>
            <a:fld id="{BD8520DD-F1B0-494B-9A37-B35A2644A227}" type="slidenum">
              <a:rPr lang="ru-RU"/>
              <a:pPr>
                <a:defRPr/>
              </a:pPr>
              <a:t>‹#›</a:t>
            </a:fld>
            <a:endParaRPr lang="ru-RU"/>
          </a:p>
        </p:txBody>
      </p:sp>
    </p:spTree>
    <p:extLst>
      <p:ext uri="{BB962C8B-B14F-4D97-AF65-F5344CB8AC3E}">
        <p14:creationId xmlns:p14="http://schemas.microsoft.com/office/powerpoint/2010/main" val="3897238576"/>
      </p:ext>
    </p:extLst>
  </p:cSld>
  <p:clrMapOvr>
    <a:masterClrMapping/>
  </p:clrMapOvr>
  <p:transition spd="slow"/>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smtClean="0">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atin typeface="Calibri" pitchFamily="34" charset="0"/>
                <a:cs typeface="Arial" pitchFamily="34" charset="0"/>
              </a:defRPr>
            </a:lvl1pPr>
          </a:lstStyle>
          <a:p>
            <a:pPr>
              <a:defRPr/>
            </a:pPr>
            <a:fld id="{DB6F5911-D271-4C4A-A3B5-5389FE605DC0}" type="slidenum">
              <a:rPr lang="ru-RU"/>
              <a:pPr>
                <a:defRPr/>
              </a:pPr>
              <a:t>‹#›</a:t>
            </a:fld>
            <a:endParaRPr lang="ru-RU"/>
          </a:p>
        </p:txBody>
      </p:sp>
    </p:spTree>
    <p:extLst>
      <p:ext uri="{BB962C8B-B14F-4D97-AF65-F5344CB8AC3E}">
        <p14:creationId xmlns:p14="http://schemas.microsoft.com/office/powerpoint/2010/main" val="1933700780"/>
      </p:ext>
    </p:extLst>
  </p:cSld>
  <p:clrMapOvr>
    <a:masterClrMapping/>
  </p:clrMapOvr>
  <p:transition spd="slow"/>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652000" y="228600"/>
            <a:ext cx="21336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251200" y="228600"/>
            <a:ext cx="61976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smtClean="0">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atin typeface="Calibri" pitchFamily="34" charset="0"/>
                <a:cs typeface="Arial" pitchFamily="34" charset="0"/>
              </a:defRPr>
            </a:lvl1pPr>
          </a:lstStyle>
          <a:p>
            <a:pPr>
              <a:defRPr/>
            </a:pPr>
            <a:fld id="{9D09CE70-783D-47D4-8941-ED252186B477}" type="slidenum">
              <a:rPr lang="ru-RU"/>
              <a:pPr>
                <a:defRPr/>
              </a:pPr>
              <a:t>‹#›</a:t>
            </a:fld>
            <a:endParaRPr lang="ru-RU"/>
          </a:p>
        </p:txBody>
      </p:sp>
    </p:spTree>
    <p:extLst>
      <p:ext uri="{BB962C8B-B14F-4D97-AF65-F5344CB8AC3E}">
        <p14:creationId xmlns:p14="http://schemas.microsoft.com/office/powerpoint/2010/main" val="1418130467"/>
      </p:ext>
    </p:extLst>
  </p:cSld>
  <p:clrMapOvr>
    <a:masterClrMapping/>
  </p:clrMapOvr>
  <p:transition spd="slow"/>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1200" y="228600"/>
            <a:ext cx="8534400" cy="1219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251200" y="1600200"/>
            <a:ext cx="4165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7620000" y="1600200"/>
            <a:ext cx="4165600" cy="4495800"/>
          </a:xfrm>
        </p:spPr>
        <p:txBody>
          <a:bodyPr/>
          <a:lstStyle/>
          <a:p>
            <a:pPr lvl="0"/>
            <a:endParaRPr lang="ru-RU" noProof="0" smtClean="0"/>
          </a:p>
        </p:txBody>
      </p:sp>
      <p:sp>
        <p:nvSpPr>
          <p:cNvPr id="5" name="Дата 4"/>
          <p:cNvSpPr>
            <a:spLocks noGrp="1"/>
          </p:cNvSpPr>
          <p:nvPr>
            <p:ph type="dt" sz="half" idx="10"/>
          </p:nvPr>
        </p:nvSpPr>
        <p:spPr/>
        <p:txBody>
          <a:bodyPr/>
          <a:lstStyle>
            <a:lvl1pPr>
              <a:defRPr smtClean="0">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smtClean="0">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smtClean="0">
                <a:latin typeface="Calibri" pitchFamily="34" charset="0"/>
                <a:cs typeface="Arial" pitchFamily="34" charset="0"/>
              </a:defRPr>
            </a:lvl1pPr>
          </a:lstStyle>
          <a:p>
            <a:pPr>
              <a:defRPr/>
            </a:pPr>
            <a:fld id="{3E3970D4-F7F0-4CD8-9A34-6A1F0A4C1ACD}" type="slidenum">
              <a:rPr lang="ru-RU"/>
              <a:pPr>
                <a:defRPr/>
              </a:pPr>
              <a:t>‹#›</a:t>
            </a:fld>
            <a:endParaRPr lang="ru-RU"/>
          </a:p>
        </p:txBody>
      </p:sp>
    </p:spTree>
    <p:extLst>
      <p:ext uri="{BB962C8B-B14F-4D97-AF65-F5344CB8AC3E}">
        <p14:creationId xmlns:p14="http://schemas.microsoft.com/office/powerpoint/2010/main" val="3054203943"/>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17"/>
            <a:ext cx="103632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5D8237DC-38FA-411E-BB0F-C887EF65BE57}" type="datetimeFigureOut">
              <a:rPr lang="sv-SE"/>
              <a:pPr>
                <a:defRPr/>
              </a:pPr>
              <a:t>2016-10-31</a:t>
            </a:fld>
            <a:endParaRPr lang="sv-SE"/>
          </a:p>
        </p:txBody>
      </p:sp>
      <p:sp>
        <p:nvSpPr>
          <p:cNvPr id="5"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BE40CD02-C608-4DB1-B362-CDB1A79978EC}" type="slidenum">
              <a:rPr lang="sv-SE"/>
              <a:pPr>
                <a:defRPr/>
              </a:pPr>
              <a:t>‹#›</a:t>
            </a:fld>
            <a:endParaRPr lang="sv-SE"/>
          </a:p>
        </p:txBody>
      </p:sp>
    </p:spTree>
    <p:extLst>
      <p:ext uri="{BB962C8B-B14F-4D97-AF65-F5344CB8AC3E}">
        <p14:creationId xmlns:p14="http://schemas.microsoft.com/office/powerpoint/2010/main" val="1057007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2351584" y="609600"/>
            <a:ext cx="9217024" cy="1143000"/>
          </a:xfrm>
        </p:spPr>
        <p:txBody>
          <a:bodyPr/>
          <a:lstStyle>
            <a:lvl1pPr algn="r">
              <a:defRPr sz="3600"/>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914400" y="1981200"/>
            <a:ext cx="5080000" cy="41148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197600" y="1981200"/>
            <a:ext cx="5371008" cy="41148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2A6CA032-A3C4-4E0F-8A2D-7BB6AD7DA1AA}" type="datetimeFigureOut">
              <a:rPr lang="sv-SE"/>
              <a:pPr>
                <a:defRPr/>
              </a:pPr>
              <a:t>2016-10-31</a:t>
            </a:fld>
            <a:endParaRPr lang="sv-SE"/>
          </a:p>
        </p:txBody>
      </p:sp>
      <p:sp>
        <p:nvSpPr>
          <p:cNvPr id="6"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17784EB1-679E-4E59-9B93-7F763C32D94D}" type="slidenum">
              <a:rPr lang="sv-SE"/>
              <a:pPr>
                <a:defRPr/>
              </a:pPr>
              <a:t>‹#›</a:t>
            </a:fld>
            <a:endParaRPr lang="sv-SE"/>
          </a:p>
        </p:txBody>
      </p:sp>
    </p:spTree>
    <p:extLst>
      <p:ext uri="{BB962C8B-B14F-4D97-AF65-F5344CB8AC3E}">
        <p14:creationId xmlns:p14="http://schemas.microsoft.com/office/powerpoint/2010/main" val="135858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2447597" y="260648"/>
            <a:ext cx="9313035" cy="1143000"/>
          </a:xfrm>
        </p:spPr>
        <p:txBody>
          <a:bodyPr/>
          <a:lstStyle>
            <a:lvl1pPr algn="r">
              <a:defRPr sz="3600"/>
            </a:lvl1pPr>
          </a:lstStyle>
          <a:p>
            <a:r>
              <a:rPr lang="sv-SE" smtClean="0"/>
              <a:t>Klicka här för att ändra format</a:t>
            </a:r>
            <a:endParaRPr lang="sv-SE" dirty="0"/>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6193378" y="1535113"/>
            <a:ext cx="55672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93378" y="2174875"/>
            <a:ext cx="5567263"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2DD1E31F-255C-433D-8457-91FC17017CF8}" type="datetimeFigureOut">
              <a:rPr lang="sv-SE"/>
              <a:pPr>
                <a:defRPr/>
              </a:pPr>
              <a:t>2016-10-31</a:t>
            </a:fld>
            <a:endParaRPr lang="sv-SE"/>
          </a:p>
        </p:txBody>
      </p:sp>
      <p:sp>
        <p:nvSpPr>
          <p:cNvPr id="8"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1578F42A-2F21-440D-966F-97297A8C5525}" type="slidenum">
              <a:rPr lang="sv-SE"/>
              <a:pPr>
                <a:defRPr/>
              </a:pPr>
              <a:t>‹#›</a:t>
            </a:fld>
            <a:endParaRPr lang="sv-SE"/>
          </a:p>
        </p:txBody>
      </p:sp>
    </p:spTree>
    <p:extLst>
      <p:ext uri="{BB962C8B-B14F-4D97-AF65-F5344CB8AC3E}">
        <p14:creationId xmlns:p14="http://schemas.microsoft.com/office/powerpoint/2010/main" val="517164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351585" y="609600"/>
            <a:ext cx="9313035" cy="1143000"/>
          </a:xfrm>
        </p:spPr>
        <p:txBody>
          <a:bodyPr/>
          <a:lstStyle>
            <a:lvl1pPr algn="r">
              <a:defRPr sz="3600"/>
            </a:lvl1pPr>
          </a:lstStyle>
          <a:p>
            <a:r>
              <a:rPr lang="sv-SE" smtClean="0"/>
              <a:t>Klicka här för att ändra format</a:t>
            </a:r>
            <a:endParaRPr lang="sv-SE" dirty="0"/>
          </a:p>
        </p:txBody>
      </p:sp>
      <p:sp>
        <p:nvSpPr>
          <p:cNvPr id="3"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AF8E2B55-4763-4784-9C58-9F82FBCE773F}" type="datetimeFigureOut">
              <a:rPr lang="sv-SE"/>
              <a:pPr>
                <a:defRPr/>
              </a:pPr>
              <a:t>2016-10-31</a:t>
            </a:fld>
            <a:endParaRPr lang="sv-SE"/>
          </a:p>
        </p:txBody>
      </p:sp>
      <p:sp>
        <p:nvSpPr>
          <p:cNvPr id="4"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1253114F-7868-41E0-8319-32922D47243D}" type="slidenum">
              <a:rPr lang="sv-SE"/>
              <a:pPr>
                <a:defRPr/>
              </a:pPr>
              <a:t>‹#›</a:t>
            </a:fld>
            <a:endParaRPr lang="sv-SE"/>
          </a:p>
        </p:txBody>
      </p:sp>
    </p:spTree>
    <p:extLst>
      <p:ext uri="{BB962C8B-B14F-4D97-AF65-F5344CB8AC3E}">
        <p14:creationId xmlns:p14="http://schemas.microsoft.com/office/powerpoint/2010/main" val="1445974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5D68DC4D-9C10-4655-85C9-76A3CAA07FFF}" type="datetimeFigureOut">
              <a:rPr lang="sv-SE"/>
              <a:pPr>
                <a:defRPr/>
              </a:pPr>
              <a:t>2016-10-31</a:t>
            </a:fld>
            <a:endParaRPr lang="sv-SE"/>
          </a:p>
        </p:txBody>
      </p:sp>
      <p:sp>
        <p:nvSpPr>
          <p:cNvPr id="3"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4"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ABF94693-435C-4F78-9211-33907BF17761}" type="slidenum">
              <a:rPr lang="sv-SE"/>
              <a:pPr>
                <a:defRPr/>
              </a:pPr>
              <a:t>‹#›</a:t>
            </a:fld>
            <a:endParaRPr lang="sv-SE"/>
          </a:p>
        </p:txBody>
      </p:sp>
    </p:spTree>
    <p:extLst>
      <p:ext uri="{BB962C8B-B14F-4D97-AF65-F5344CB8AC3E}">
        <p14:creationId xmlns:p14="http://schemas.microsoft.com/office/powerpoint/2010/main" val="1987901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447596" y="285082"/>
            <a:ext cx="2205173" cy="1055686"/>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609603" y="1700809"/>
            <a:ext cx="4011084"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5F7A4A53-C3D6-4EE5-AD78-9100E2BC2AAF}" type="datetimeFigureOut">
              <a:rPr lang="sv-SE"/>
              <a:pPr>
                <a:defRPr/>
              </a:pPr>
              <a:t>2016-10-31</a:t>
            </a:fld>
            <a:endParaRPr lang="sv-SE"/>
          </a:p>
        </p:txBody>
      </p:sp>
      <p:sp>
        <p:nvSpPr>
          <p:cNvPr id="6"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07C18B12-041C-45AF-BE1F-945D4CBDF547}" type="slidenum">
              <a:rPr lang="sv-SE"/>
              <a:pPr>
                <a:defRPr/>
              </a:pPr>
              <a:t>‹#›</a:t>
            </a:fld>
            <a:endParaRPr lang="sv-SE"/>
          </a:p>
        </p:txBody>
      </p:sp>
    </p:spTree>
    <p:extLst>
      <p:ext uri="{BB962C8B-B14F-4D97-AF65-F5344CB8AC3E}">
        <p14:creationId xmlns:p14="http://schemas.microsoft.com/office/powerpoint/2010/main" val="160762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05058025-02F0-4E51-B6A9-9EEEE40867C3}"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5B31194-F9F2-4F82-8B95-041453221A4C}" type="slidenum">
              <a:rPr lang="ru-RU"/>
              <a:pPr>
                <a:defRPr/>
              </a:pPr>
              <a:t>‹#›</a:t>
            </a:fld>
            <a:endParaRPr lang="ru-RU"/>
          </a:p>
        </p:txBody>
      </p:sp>
    </p:spTree>
    <p:extLst>
      <p:ext uri="{BB962C8B-B14F-4D97-AF65-F5344CB8AC3E}">
        <p14:creationId xmlns:p14="http://schemas.microsoft.com/office/powerpoint/2010/main" val="541583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F785B819-A0B3-423C-9325-CEB39AC9C303}" type="datetimeFigureOut">
              <a:rPr lang="sv-SE"/>
              <a:pPr>
                <a:defRPr/>
              </a:pPr>
              <a:t>2016-10-31</a:t>
            </a:fld>
            <a:endParaRPr lang="sv-SE"/>
          </a:p>
        </p:txBody>
      </p:sp>
      <p:sp>
        <p:nvSpPr>
          <p:cNvPr id="6"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06778E14-D1B6-41AB-B990-D58461835B47}" type="slidenum">
              <a:rPr lang="sv-SE"/>
              <a:pPr>
                <a:defRPr/>
              </a:pPr>
              <a:t>‹#›</a:t>
            </a:fld>
            <a:endParaRPr lang="sv-SE"/>
          </a:p>
        </p:txBody>
      </p:sp>
    </p:spTree>
    <p:extLst>
      <p:ext uri="{BB962C8B-B14F-4D97-AF65-F5344CB8AC3E}">
        <p14:creationId xmlns:p14="http://schemas.microsoft.com/office/powerpoint/2010/main" val="1399938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2351585" y="609600"/>
            <a:ext cx="9313035" cy="1143000"/>
          </a:xfrm>
        </p:spPr>
        <p:txBody>
          <a:bodyPr/>
          <a:lstStyle>
            <a:lvl1pPr algn="r">
              <a:defRPr sz="3600"/>
            </a:lvl1p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914401" y="1981200"/>
            <a:ext cx="10750219" cy="41148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091D798F-AD99-4E8C-8CBF-55FA60864059}" type="datetimeFigureOut">
              <a:rPr lang="sv-SE"/>
              <a:pPr>
                <a:defRPr/>
              </a:pPr>
              <a:t>2016-10-31</a:t>
            </a:fld>
            <a:endParaRPr lang="sv-SE"/>
          </a:p>
        </p:txBody>
      </p:sp>
      <p:sp>
        <p:nvSpPr>
          <p:cNvPr id="5"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BD69E022-DBAE-442A-98FA-39BA3B1EC3B2}" type="slidenum">
              <a:rPr lang="sv-SE"/>
              <a:pPr>
                <a:defRPr/>
              </a:pPr>
              <a:t>‹#›</a:t>
            </a:fld>
            <a:endParaRPr lang="sv-SE"/>
          </a:p>
        </p:txBody>
      </p:sp>
    </p:spTree>
    <p:extLst>
      <p:ext uri="{BB962C8B-B14F-4D97-AF65-F5344CB8AC3E}">
        <p14:creationId xmlns:p14="http://schemas.microsoft.com/office/powerpoint/2010/main" val="3179430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686800" y="609600"/>
            <a:ext cx="25908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914400" y="609600"/>
            <a:ext cx="75692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F78DCF5D-6D38-44BD-9F97-CCBE07CACF69}" type="datetimeFigureOut">
              <a:rPr lang="sv-SE"/>
              <a:pPr>
                <a:defRPr/>
              </a:pPr>
              <a:t>2016-10-31</a:t>
            </a:fld>
            <a:endParaRPr lang="sv-SE"/>
          </a:p>
        </p:txBody>
      </p:sp>
      <p:sp>
        <p:nvSpPr>
          <p:cNvPr id="5"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EA30416F-7A55-4E01-B1B5-15A95CD59F78}" type="slidenum">
              <a:rPr lang="sv-SE"/>
              <a:pPr>
                <a:defRPr/>
              </a:pPr>
              <a:t>‹#›</a:t>
            </a:fld>
            <a:endParaRPr lang="sv-SE"/>
          </a:p>
        </p:txBody>
      </p:sp>
    </p:spTree>
    <p:extLst>
      <p:ext uri="{BB962C8B-B14F-4D97-AF65-F5344CB8AC3E}">
        <p14:creationId xmlns:p14="http://schemas.microsoft.com/office/powerpoint/2010/main" val="2276241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40"/>
            <a:ext cx="103632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C39615A0-D9E0-4005-B158-0108BE870FB4}" type="datetimeFigureOut">
              <a:rPr lang="sv-SE"/>
              <a:pPr>
                <a:defRPr/>
              </a:pPr>
              <a:t>2016-10-31</a:t>
            </a:fld>
            <a:endParaRPr lang="sv-SE" dirty="0"/>
          </a:p>
        </p:txBody>
      </p:sp>
      <p:sp>
        <p:nvSpPr>
          <p:cNvPr id="5"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2BAF0AAE-EEF5-428E-BDEC-1934CE777FB5}" type="slidenum">
              <a:rPr lang="sv-SE"/>
              <a:pPr>
                <a:defRPr/>
              </a:pPr>
              <a:t>‹#›</a:t>
            </a:fld>
            <a:endParaRPr lang="sv-SE" dirty="0"/>
          </a:p>
        </p:txBody>
      </p:sp>
    </p:spTree>
    <p:extLst>
      <p:ext uri="{BB962C8B-B14F-4D97-AF65-F5344CB8AC3E}">
        <p14:creationId xmlns:p14="http://schemas.microsoft.com/office/powerpoint/2010/main" val="2433585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351585" y="609600"/>
            <a:ext cx="9313035" cy="1143000"/>
          </a:xfrm>
        </p:spPr>
        <p:txBody>
          <a:bodyPr/>
          <a:lstStyle>
            <a:lvl1pPr algn="r">
              <a:defRPr sz="3600"/>
            </a:lvl1pPr>
          </a:lstStyle>
          <a:p>
            <a:r>
              <a:rPr lang="sv-SE" smtClean="0"/>
              <a:t>Klicka här för att ändra format</a:t>
            </a:r>
            <a:endParaRPr lang="sv-SE" dirty="0"/>
          </a:p>
        </p:txBody>
      </p:sp>
      <p:sp>
        <p:nvSpPr>
          <p:cNvPr id="3" name="Platshållare för innehåll 2"/>
          <p:cNvSpPr>
            <a:spLocks noGrp="1"/>
          </p:cNvSpPr>
          <p:nvPr>
            <p:ph idx="1"/>
          </p:nvPr>
        </p:nvSpPr>
        <p:spPr>
          <a:xfrm>
            <a:off x="914401" y="1981200"/>
            <a:ext cx="10750219" cy="4114800"/>
          </a:xfrm>
        </p:spPr>
        <p:txBody>
          <a:bodyPr/>
          <a:lstStyle>
            <a:lvl1pPr>
              <a:defRPr sz="2400"/>
            </a:lvl1pPr>
            <a:lvl2pPr>
              <a:defRPr sz="2400"/>
            </a:lvl2pPr>
            <a:lvl3pPr>
              <a:defRPr sz="2400"/>
            </a:lvl3pPr>
            <a:lvl4pPr>
              <a:defRPr sz="2400"/>
            </a:lvl4pPr>
            <a:lvl5pPr>
              <a:defRPr sz="2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057B6D40-0291-44AA-8A7C-829DA2DB33AD}" type="datetimeFigureOut">
              <a:rPr lang="sv-SE"/>
              <a:pPr>
                <a:defRPr/>
              </a:pPr>
              <a:t>2016-10-31</a:t>
            </a:fld>
            <a:endParaRPr lang="sv-SE"/>
          </a:p>
        </p:txBody>
      </p:sp>
      <p:sp>
        <p:nvSpPr>
          <p:cNvPr id="5"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4BED2E4A-F3CD-45E7-8F18-4304A2B8A73D}" type="slidenum">
              <a:rPr lang="sv-SE"/>
              <a:pPr>
                <a:defRPr/>
              </a:pPr>
              <a:t>‹#›</a:t>
            </a:fld>
            <a:endParaRPr lang="sv-SE"/>
          </a:p>
        </p:txBody>
      </p:sp>
    </p:spTree>
    <p:extLst>
      <p:ext uri="{BB962C8B-B14F-4D97-AF65-F5344CB8AC3E}">
        <p14:creationId xmlns:p14="http://schemas.microsoft.com/office/powerpoint/2010/main" val="2441105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15"/>
            <a:ext cx="103632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C669913B-22B5-4BAE-8CDD-932ED1339E1F}" type="datetimeFigureOut">
              <a:rPr lang="sv-SE"/>
              <a:pPr>
                <a:defRPr/>
              </a:pPr>
              <a:t>2016-10-31</a:t>
            </a:fld>
            <a:endParaRPr lang="sv-SE"/>
          </a:p>
        </p:txBody>
      </p:sp>
      <p:sp>
        <p:nvSpPr>
          <p:cNvPr id="5"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F41A08A8-C6E2-4405-8FDC-636F07086BC1}" type="slidenum">
              <a:rPr lang="sv-SE"/>
              <a:pPr>
                <a:defRPr/>
              </a:pPr>
              <a:t>‹#›</a:t>
            </a:fld>
            <a:endParaRPr lang="sv-SE"/>
          </a:p>
        </p:txBody>
      </p:sp>
    </p:spTree>
    <p:extLst>
      <p:ext uri="{BB962C8B-B14F-4D97-AF65-F5344CB8AC3E}">
        <p14:creationId xmlns:p14="http://schemas.microsoft.com/office/powerpoint/2010/main" val="1108482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2351584" y="609600"/>
            <a:ext cx="9217024" cy="1143000"/>
          </a:xfrm>
        </p:spPr>
        <p:txBody>
          <a:bodyPr/>
          <a:lstStyle>
            <a:lvl1pPr algn="r">
              <a:defRPr sz="3600"/>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914400" y="1981200"/>
            <a:ext cx="5080000" cy="41148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197600" y="1981200"/>
            <a:ext cx="5371008" cy="41148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5B8FBBB7-02F5-43A4-A58D-74DEBA72F040}" type="datetimeFigureOut">
              <a:rPr lang="sv-SE"/>
              <a:pPr>
                <a:defRPr/>
              </a:pPr>
              <a:t>2016-10-31</a:t>
            </a:fld>
            <a:endParaRPr lang="sv-SE"/>
          </a:p>
        </p:txBody>
      </p:sp>
      <p:sp>
        <p:nvSpPr>
          <p:cNvPr id="6"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28B68B38-8FCB-4ECA-9F3A-E9CBB6D6002C}" type="slidenum">
              <a:rPr lang="sv-SE"/>
              <a:pPr>
                <a:defRPr/>
              </a:pPr>
              <a:t>‹#›</a:t>
            </a:fld>
            <a:endParaRPr lang="sv-SE"/>
          </a:p>
        </p:txBody>
      </p:sp>
    </p:spTree>
    <p:extLst>
      <p:ext uri="{BB962C8B-B14F-4D97-AF65-F5344CB8AC3E}">
        <p14:creationId xmlns:p14="http://schemas.microsoft.com/office/powerpoint/2010/main" val="3105802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2447597" y="260648"/>
            <a:ext cx="9313035" cy="1143000"/>
          </a:xfrm>
        </p:spPr>
        <p:txBody>
          <a:bodyPr/>
          <a:lstStyle>
            <a:lvl1pPr algn="r">
              <a:defRPr sz="3600"/>
            </a:lvl1pPr>
          </a:lstStyle>
          <a:p>
            <a:r>
              <a:rPr lang="sv-SE" smtClean="0"/>
              <a:t>Klicka här för att ändra format</a:t>
            </a:r>
            <a:endParaRPr lang="sv-SE" dirty="0"/>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6193377" y="1535113"/>
            <a:ext cx="55672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93377" y="2174875"/>
            <a:ext cx="5567263"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DF8FC954-3241-4B62-B7AC-744007D3B0D2}" type="datetimeFigureOut">
              <a:rPr lang="sv-SE"/>
              <a:pPr>
                <a:defRPr/>
              </a:pPr>
              <a:t>2016-10-31</a:t>
            </a:fld>
            <a:endParaRPr lang="sv-SE"/>
          </a:p>
        </p:txBody>
      </p:sp>
      <p:sp>
        <p:nvSpPr>
          <p:cNvPr id="8"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99428673-B62F-45A0-818A-4F974DE21C66}" type="slidenum">
              <a:rPr lang="sv-SE"/>
              <a:pPr>
                <a:defRPr/>
              </a:pPr>
              <a:t>‹#›</a:t>
            </a:fld>
            <a:endParaRPr lang="sv-SE"/>
          </a:p>
        </p:txBody>
      </p:sp>
    </p:spTree>
    <p:extLst>
      <p:ext uri="{BB962C8B-B14F-4D97-AF65-F5344CB8AC3E}">
        <p14:creationId xmlns:p14="http://schemas.microsoft.com/office/powerpoint/2010/main" val="2836639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351585" y="609600"/>
            <a:ext cx="9313035" cy="1143000"/>
          </a:xfrm>
        </p:spPr>
        <p:txBody>
          <a:bodyPr/>
          <a:lstStyle>
            <a:lvl1pPr algn="r">
              <a:defRPr sz="3600"/>
            </a:lvl1pPr>
          </a:lstStyle>
          <a:p>
            <a:r>
              <a:rPr lang="sv-SE" smtClean="0"/>
              <a:t>Klicka här för att ändra format</a:t>
            </a:r>
            <a:endParaRPr lang="sv-SE" dirty="0"/>
          </a:p>
        </p:txBody>
      </p:sp>
      <p:sp>
        <p:nvSpPr>
          <p:cNvPr id="3"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ED948567-B6BE-4172-8737-307C98919C12}" type="datetimeFigureOut">
              <a:rPr lang="sv-SE"/>
              <a:pPr>
                <a:defRPr/>
              </a:pPr>
              <a:t>2016-10-31</a:t>
            </a:fld>
            <a:endParaRPr lang="sv-SE"/>
          </a:p>
        </p:txBody>
      </p:sp>
      <p:sp>
        <p:nvSpPr>
          <p:cNvPr id="4"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3A1B7962-87A8-48BA-8010-820ACA71141E}" type="slidenum">
              <a:rPr lang="sv-SE"/>
              <a:pPr>
                <a:defRPr/>
              </a:pPr>
              <a:t>‹#›</a:t>
            </a:fld>
            <a:endParaRPr lang="sv-SE"/>
          </a:p>
        </p:txBody>
      </p:sp>
    </p:spTree>
    <p:extLst>
      <p:ext uri="{BB962C8B-B14F-4D97-AF65-F5344CB8AC3E}">
        <p14:creationId xmlns:p14="http://schemas.microsoft.com/office/powerpoint/2010/main" val="820660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30EE6F69-9CC7-4832-9C7F-6E06216BFB2D}" type="datetimeFigureOut">
              <a:rPr lang="sv-SE"/>
              <a:pPr>
                <a:defRPr/>
              </a:pPr>
              <a:t>2016-10-31</a:t>
            </a:fld>
            <a:endParaRPr lang="sv-SE"/>
          </a:p>
        </p:txBody>
      </p:sp>
      <p:sp>
        <p:nvSpPr>
          <p:cNvPr id="3"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4"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E731A5E8-47CE-4C4D-960A-EB59B19F9E7E}" type="slidenum">
              <a:rPr lang="sv-SE"/>
              <a:pPr>
                <a:defRPr/>
              </a:pPr>
              <a:t>‹#›</a:t>
            </a:fld>
            <a:endParaRPr lang="sv-SE"/>
          </a:p>
        </p:txBody>
      </p:sp>
    </p:spTree>
    <p:extLst>
      <p:ext uri="{BB962C8B-B14F-4D97-AF65-F5344CB8AC3E}">
        <p14:creationId xmlns:p14="http://schemas.microsoft.com/office/powerpoint/2010/main" val="58965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1" y="458948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9BAB33-36C5-4A2D-81B1-E1AB3610E407}"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CC8D87C-555C-481F-9A13-C3A9D6D023FD}" type="slidenum">
              <a:rPr lang="ru-RU"/>
              <a:pPr>
                <a:defRPr/>
              </a:pPr>
              <a:t>‹#›</a:t>
            </a:fld>
            <a:endParaRPr lang="ru-RU"/>
          </a:p>
        </p:txBody>
      </p:sp>
    </p:spTree>
    <p:extLst>
      <p:ext uri="{BB962C8B-B14F-4D97-AF65-F5344CB8AC3E}">
        <p14:creationId xmlns:p14="http://schemas.microsoft.com/office/powerpoint/2010/main" val="1541483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447596" y="285082"/>
            <a:ext cx="2205173" cy="1055686"/>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609603" y="1700809"/>
            <a:ext cx="4011084"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0C7456CF-9D95-44B8-ADE2-3D59F1F1C6FD}" type="datetimeFigureOut">
              <a:rPr lang="sv-SE"/>
              <a:pPr>
                <a:defRPr/>
              </a:pPr>
              <a:t>2016-10-31</a:t>
            </a:fld>
            <a:endParaRPr lang="sv-SE"/>
          </a:p>
        </p:txBody>
      </p:sp>
      <p:sp>
        <p:nvSpPr>
          <p:cNvPr id="6"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F52C10F8-8289-4BE6-A693-69F50ECFCC5D}" type="slidenum">
              <a:rPr lang="sv-SE"/>
              <a:pPr>
                <a:defRPr/>
              </a:pPr>
              <a:t>‹#›</a:t>
            </a:fld>
            <a:endParaRPr lang="sv-SE"/>
          </a:p>
        </p:txBody>
      </p:sp>
    </p:spTree>
    <p:extLst>
      <p:ext uri="{BB962C8B-B14F-4D97-AF65-F5344CB8AC3E}">
        <p14:creationId xmlns:p14="http://schemas.microsoft.com/office/powerpoint/2010/main" val="2432972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FB9D91C5-F113-4889-8DD6-59D7EDC8E9F1}" type="datetimeFigureOut">
              <a:rPr lang="sv-SE"/>
              <a:pPr>
                <a:defRPr/>
              </a:pPr>
              <a:t>2016-10-31</a:t>
            </a:fld>
            <a:endParaRPr lang="sv-SE"/>
          </a:p>
        </p:txBody>
      </p:sp>
      <p:sp>
        <p:nvSpPr>
          <p:cNvPr id="6"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7"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D18D913C-2ACA-4E51-B4F8-1C926F6E5A6F}" type="slidenum">
              <a:rPr lang="sv-SE"/>
              <a:pPr>
                <a:defRPr/>
              </a:pPr>
              <a:t>‹#›</a:t>
            </a:fld>
            <a:endParaRPr lang="sv-SE"/>
          </a:p>
        </p:txBody>
      </p:sp>
    </p:spTree>
    <p:extLst>
      <p:ext uri="{BB962C8B-B14F-4D97-AF65-F5344CB8AC3E}">
        <p14:creationId xmlns:p14="http://schemas.microsoft.com/office/powerpoint/2010/main" val="19066945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2351585" y="609600"/>
            <a:ext cx="9313035" cy="1143000"/>
          </a:xfrm>
        </p:spPr>
        <p:txBody>
          <a:bodyPr/>
          <a:lstStyle>
            <a:lvl1pPr algn="r">
              <a:defRPr sz="3600"/>
            </a:lvl1p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914401" y="1981200"/>
            <a:ext cx="10750219" cy="41148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DD3C3DFD-4CCC-4AD0-A4A1-6B486D87EA8C}" type="datetimeFigureOut">
              <a:rPr lang="sv-SE"/>
              <a:pPr>
                <a:defRPr/>
              </a:pPr>
              <a:t>2016-10-31</a:t>
            </a:fld>
            <a:endParaRPr lang="sv-SE"/>
          </a:p>
        </p:txBody>
      </p:sp>
      <p:sp>
        <p:nvSpPr>
          <p:cNvPr id="5"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C8C1F756-264B-4113-8D7F-3FB73DB95719}" type="slidenum">
              <a:rPr lang="sv-SE"/>
              <a:pPr>
                <a:defRPr/>
              </a:pPr>
              <a:t>‹#›</a:t>
            </a:fld>
            <a:endParaRPr lang="sv-SE"/>
          </a:p>
        </p:txBody>
      </p:sp>
    </p:spTree>
    <p:extLst>
      <p:ext uri="{BB962C8B-B14F-4D97-AF65-F5344CB8AC3E}">
        <p14:creationId xmlns:p14="http://schemas.microsoft.com/office/powerpoint/2010/main" val="3115789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686800" y="609600"/>
            <a:ext cx="25908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914400" y="609600"/>
            <a:ext cx="75692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p:txBody>
          <a:bodyPr/>
          <a:lstStyle>
            <a:lvl1pPr fontAlgn="base">
              <a:spcBef>
                <a:spcPct val="0"/>
              </a:spcBef>
              <a:spcAft>
                <a:spcPct val="0"/>
              </a:spcAft>
              <a:defRPr>
                <a:cs typeface="Arial" pitchFamily="34" charset="0"/>
              </a:defRPr>
            </a:lvl1pPr>
          </a:lstStyle>
          <a:p>
            <a:pPr>
              <a:defRPr/>
            </a:pPr>
            <a:fld id="{26C525E5-F238-42DB-BB7C-A041CE5DC82B}" type="datetimeFigureOut">
              <a:rPr lang="sv-SE"/>
              <a:pPr>
                <a:defRPr/>
              </a:pPr>
              <a:t>2016-10-31</a:t>
            </a:fld>
            <a:endParaRPr lang="sv-SE"/>
          </a:p>
        </p:txBody>
      </p:sp>
      <p:sp>
        <p:nvSpPr>
          <p:cNvPr id="5" name="Rectangle 5"/>
          <p:cNvSpPr>
            <a:spLocks noGrp="1" noChangeArrowheads="1"/>
          </p:cNvSpPr>
          <p:nvPr>
            <p:ph type="ftr" sz="quarter" idx="11"/>
          </p:nvPr>
        </p:nvSpPr>
        <p:spPr/>
        <p:txBody>
          <a:bodyPr/>
          <a:lstStyle>
            <a:lvl1pPr fontAlgn="base">
              <a:spcBef>
                <a:spcPct val="0"/>
              </a:spcBef>
              <a:spcAft>
                <a:spcPct val="0"/>
              </a:spcAft>
              <a:defRPr>
                <a:cs typeface="Arial" pitchFamily="34" charset="0"/>
              </a:defRPr>
            </a:lvl1pPr>
          </a:lstStyle>
          <a:p>
            <a:pPr>
              <a:defRPr/>
            </a:pPr>
            <a:endParaRPr lang="sv-SE"/>
          </a:p>
        </p:txBody>
      </p:sp>
      <p:sp>
        <p:nvSpPr>
          <p:cNvPr id="6" name="Rectangle 6"/>
          <p:cNvSpPr>
            <a:spLocks noGrp="1" noChangeArrowheads="1"/>
          </p:cNvSpPr>
          <p:nvPr>
            <p:ph type="sldNum" sz="quarter" idx="12"/>
          </p:nvPr>
        </p:nvSpPr>
        <p:spPr/>
        <p:txBody>
          <a:bodyPr/>
          <a:lstStyle>
            <a:lvl1pPr fontAlgn="base">
              <a:spcBef>
                <a:spcPct val="0"/>
              </a:spcBef>
              <a:spcAft>
                <a:spcPct val="0"/>
              </a:spcAft>
              <a:defRPr>
                <a:cs typeface="Arial" pitchFamily="34" charset="0"/>
              </a:defRPr>
            </a:lvl1pPr>
          </a:lstStyle>
          <a:p>
            <a:pPr>
              <a:defRPr/>
            </a:pPr>
            <a:fld id="{05E6D035-A370-480A-A59A-F02E2DE62304}" type="slidenum">
              <a:rPr lang="sv-SE"/>
              <a:pPr>
                <a:defRPr/>
              </a:pPr>
              <a:t>‹#›</a:t>
            </a:fld>
            <a:endParaRPr lang="sv-SE"/>
          </a:p>
        </p:txBody>
      </p:sp>
    </p:spTree>
    <p:extLst>
      <p:ext uri="{BB962C8B-B14F-4D97-AF65-F5344CB8AC3E}">
        <p14:creationId xmlns:p14="http://schemas.microsoft.com/office/powerpoint/2010/main" val="3289247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40"/>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35F80A7-486B-45FC-A560-B44A96491FBC}" type="datetimeFigureOut">
              <a:rPr lang="ru-RU"/>
              <a:pPr>
                <a:defRPr/>
              </a:pPr>
              <a:t>31.10.2016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95CAFC-7468-4DFD-AEB4-6F69476B8508}" type="slidenum">
              <a:rPr lang="ru-RU"/>
              <a:pPr>
                <a:defRPr/>
              </a:pPr>
              <a:t>‹#›</a:t>
            </a:fld>
            <a:endParaRPr lang="ru-RU"/>
          </a:p>
        </p:txBody>
      </p:sp>
    </p:spTree>
    <p:extLst>
      <p:ext uri="{BB962C8B-B14F-4D97-AF65-F5344CB8AC3E}">
        <p14:creationId xmlns:p14="http://schemas.microsoft.com/office/powerpoint/2010/main" val="3859112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7DAE96-15BC-480A-995E-08BA017ABF02}" type="datetimeFigureOut">
              <a:rPr lang="ru-RU"/>
              <a:pPr>
                <a:defRPr/>
              </a:pPr>
              <a:t>31.10.2016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17F73DD-9847-4E8E-AE9E-3DF68B71E5B4}" type="slidenum">
              <a:rPr lang="ru-RU"/>
              <a:pPr>
                <a:defRPr/>
              </a:pPr>
              <a:t>‹#›</a:t>
            </a:fld>
            <a:endParaRPr lang="ru-RU"/>
          </a:p>
        </p:txBody>
      </p:sp>
    </p:spTree>
    <p:extLst>
      <p:ext uri="{BB962C8B-B14F-4D97-AF65-F5344CB8AC3E}">
        <p14:creationId xmlns:p14="http://schemas.microsoft.com/office/powerpoint/2010/main" val="1341484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15"/>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81013C2-D6F7-4F07-A7CA-5BE85F06DE22}" type="datetimeFigureOut">
              <a:rPr lang="ru-RU"/>
              <a:pPr>
                <a:defRPr/>
              </a:pPr>
              <a:t>31.10.2016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503A7FD-917E-4689-ADE7-5403F7A5ABA2}" type="slidenum">
              <a:rPr lang="ru-RU"/>
              <a:pPr>
                <a:defRPr/>
              </a:pPr>
              <a:t>‹#›</a:t>
            </a:fld>
            <a:endParaRPr lang="ru-RU"/>
          </a:p>
        </p:txBody>
      </p:sp>
    </p:spTree>
    <p:extLst>
      <p:ext uri="{BB962C8B-B14F-4D97-AF65-F5344CB8AC3E}">
        <p14:creationId xmlns:p14="http://schemas.microsoft.com/office/powerpoint/2010/main" val="1546527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0180959-4742-4545-B520-54B9B48D0D26}" type="datetimeFigureOut">
              <a:rPr lang="ru-RU"/>
              <a:pPr>
                <a:defRPr/>
              </a:pPr>
              <a:t>31.10.2016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42174E9-5FAF-48C7-97E3-F7E8F9B2CB86}" type="slidenum">
              <a:rPr lang="ru-RU"/>
              <a:pPr>
                <a:defRPr/>
              </a:pPr>
              <a:t>‹#›</a:t>
            </a:fld>
            <a:endParaRPr lang="ru-RU"/>
          </a:p>
        </p:txBody>
      </p:sp>
    </p:spTree>
    <p:extLst>
      <p:ext uri="{BB962C8B-B14F-4D97-AF65-F5344CB8AC3E}">
        <p14:creationId xmlns:p14="http://schemas.microsoft.com/office/powerpoint/2010/main" val="597664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02C8610-D96F-486E-9216-1168042C9A01}" type="datetimeFigureOut">
              <a:rPr lang="ru-RU"/>
              <a:pPr>
                <a:defRPr/>
              </a:pPr>
              <a:t>31.10.2016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46F59BB-3D69-40B7-B1A2-7B108530AFDF}" type="slidenum">
              <a:rPr lang="ru-RU"/>
              <a:pPr>
                <a:defRPr/>
              </a:pPr>
              <a:t>‹#›</a:t>
            </a:fld>
            <a:endParaRPr lang="ru-RU"/>
          </a:p>
        </p:txBody>
      </p:sp>
    </p:spTree>
    <p:extLst>
      <p:ext uri="{BB962C8B-B14F-4D97-AF65-F5344CB8AC3E}">
        <p14:creationId xmlns:p14="http://schemas.microsoft.com/office/powerpoint/2010/main" val="1080252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C188131-ACC1-41D8-AECB-DB4F1275C320}" type="datetimeFigureOut">
              <a:rPr lang="ru-RU"/>
              <a:pPr>
                <a:defRPr/>
              </a:pPr>
              <a:t>31.10.2016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5EACB7E-7416-4763-B476-55C666F7CDF5}" type="slidenum">
              <a:rPr lang="ru-RU"/>
              <a:pPr>
                <a:defRPr/>
              </a:pPr>
              <a:t>‹#›</a:t>
            </a:fld>
            <a:endParaRPr lang="ru-RU"/>
          </a:p>
        </p:txBody>
      </p:sp>
    </p:spTree>
    <p:extLst>
      <p:ext uri="{BB962C8B-B14F-4D97-AF65-F5344CB8AC3E}">
        <p14:creationId xmlns:p14="http://schemas.microsoft.com/office/powerpoint/2010/main" val="257128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3"/>
          <p:cNvSpPr>
            <a:spLocks noGrp="1"/>
          </p:cNvSpPr>
          <p:nvPr>
            <p:ph type="dt" sz="half" idx="10"/>
          </p:nvPr>
        </p:nvSpPr>
        <p:spPr/>
        <p:txBody>
          <a:bodyPr/>
          <a:lstStyle>
            <a:lvl1pPr>
              <a:defRPr/>
            </a:lvl1pPr>
          </a:lstStyle>
          <a:p>
            <a:pPr>
              <a:defRPr/>
            </a:pPr>
            <a:fld id="{A6609831-1D37-4898-A0BC-229637808085}" type="datetimeFigureOut">
              <a:rPr lang="ru-RU"/>
              <a:pPr>
                <a:defRPr/>
              </a:pPr>
              <a:t>31.10.2016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4634431-7BC4-4A17-9371-D389BBD6FFA4}" type="slidenum">
              <a:rPr lang="ru-RU"/>
              <a:pPr>
                <a:defRPr/>
              </a:pPr>
              <a:t>‹#›</a:t>
            </a:fld>
            <a:endParaRPr lang="ru-RU"/>
          </a:p>
        </p:txBody>
      </p:sp>
    </p:spTree>
    <p:extLst>
      <p:ext uri="{BB962C8B-B14F-4D97-AF65-F5344CB8AC3E}">
        <p14:creationId xmlns:p14="http://schemas.microsoft.com/office/powerpoint/2010/main" val="2318405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0F92B15-8F6A-4A7A-9EC0-A87C40DCF110}" type="datetimeFigureOut">
              <a:rPr lang="ru-RU"/>
              <a:pPr>
                <a:defRPr/>
              </a:pPr>
              <a:t>31.10.2016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866C94F-0FA8-4578-87D4-8BDB0FF22284}" type="slidenum">
              <a:rPr lang="ru-RU"/>
              <a:pPr>
                <a:defRPr/>
              </a:pPr>
              <a:t>‹#›</a:t>
            </a:fld>
            <a:endParaRPr lang="ru-RU"/>
          </a:p>
        </p:txBody>
      </p:sp>
    </p:spTree>
    <p:extLst>
      <p:ext uri="{BB962C8B-B14F-4D97-AF65-F5344CB8AC3E}">
        <p14:creationId xmlns:p14="http://schemas.microsoft.com/office/powerpoint/2010/main" val="2165060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7FA38E1-C962-4D88-82BB-C53E3210B2DF}" type="datetimeFigureOut">
              <a:rPr lang="ru-RU"/>
              <a:pPr>
                <a:defRPr/>
              </a:pPr>
              <a:t>31.10.2016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64D68FF-5BB5-44A7-B7DE-AD8E07EDD9B5}" type="slidenum">
              <a:rPr lang="ru-RU"/>
              <a:pPr>
                <a:defRPr/>
              </a:pPr>
              <a:t>‹#›</a:t>
            </a:fld>
            <a:endParaRPr lang="ru-RU"/>
          </a:p>
        </p:txBody>
      </p:sp>
    </p:spTree>
    <p:extLst>
      <p:ext uri="{BB962C8B-B14F-4D97-AF65-F5344CB8AC3E}">
        <p14:creationId xmlns:p14="http://schemas.microsoft.com/office/powerpoint/2010/main" val="2999099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8DEBFA7-A071-44EF-9BB8-FB9738967626}" type="datetimeFigureOut">
              <a:rPr lang="ru-RU"/>
              <a:pPr>
                <a:defRPr/>
              </a:pPr>
              <a:t>31.10.2016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29E7420-4D17-4196-B81B-711E9D8782E0}" type="slidenum">
              <a:rPr lang="ru-RU"/>
              <a:pPr>
                <a:defRPr/>
              </a:pPr>
              <a:t>‹#›</a:t>
            </a:fld>
            <a:endParaRPr lang="ru-RU"/>
          </a:p>
        </p:txBody>
      </p:sp>
    </p:spTree>
    <p:extLst>
      <p:ext uri="{BB962C8B-B14F-4D97-AF65-F5344CB8AC3E}">
        <p14:creationId xmlns:p14="http://schemas.microsoft.com/office/powerpoint/2010/main" val="2238450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AF533D2-4C70-4784-8E0B-41A9DEFD195D}" type="datetimeFigureOut">
              <a:rPr lang="ru-RU"/>
              <a:pPr>
                <a:defRPr/>
              </a:pPr>
              <a:t>31.10.2016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181BA2-22F2-4400-9EC2-C2FF18824BCE}" type="slidenum">
              <a:rPr lang="ru-RU"/>
              <a:pPr>
                <a:defRPr/>
              </a:pPr>
              <a:t>‹#›</a:t>
            </a:fld>
            <a:endParaRPr lang="ru-RU"/>
          </a:p>
        </p:txBody>
      </p:sp>
    </p:spTree>
    <p:extLst>
      <p:ext uri="{BB962C8B-B14F-4D97-AF65-F5344CB8AC3E}">
        <p14:creationId xmlns:p14="http://schemas.microsoft.com/office/powerpoint/2010/main" val="4278823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53"/>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53"/>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38E2984-F390-4898-A20E-FDF4C16D8A93}" type="datetimeFigureOut">
              <a:rPr lang="ru-RU"/>
              <a:pPr>
                <a:defRPr/>
              </a:pPr>
              <a:t>31.10.2016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091804-87F5-44C6-9857-93722DA07947}" type="slidenum">
              <a:rPr lang="ru-RU"/>
              <a:pPr>
                <a:defRPr/>
              </a:pPr>
              <a:t>‹#›</a:t>
            </a:fld>
            <a:endParaRPr lang="ru-RU"/>
          </a:p>
        </p:txBody>
      </p:sp>
    </p:spTree>
    <p:extLst>
      <p:ext uri="{BB962C8B-B14F-4D97-AF65-F5344CB8AC3E}">
        <p14:creationId xmlns:p14="http://schemas.microsoft.com/office/powerpoint/2010/main" val="3829599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81000"/>
            <a:ext cx="12192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1913" y="44450"/>
            <a:ext cx="584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6351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pPr>
              <a:defRPr/>
            </a:pPr>
            <a:fld id="{C554E295-E642-41FA-AEF7-FE8ECF0E9FB5}"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BD36D5-D708-41AD-A530-4A68085A2CE9}" type="slidenum">
              <a:rPr lang="ru-RU"/>
              <a:pPr>
                <a:defRPr/>
              </a:pPr>
              <a:t>‹#›</a:t>
            </a:fld>
            <a:endParaRPr lang="ru-RU"/>
          </a:p>
        </p:txBody>
      </p:sp>
    </p:spTree>
    <p:extLst>
      <p:ext uri="{BB962C8B-B14F-4D97-AF65-F5344CB8AC3E}">
        <p14:creationId xmlns:p14="http://schemas.microsoft.com/office/powerpoint/2010/main" val="2411499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1C7256E4-801D-4A84-8E44-550967CD8FD5}"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2DC15FE-173F-40C9-B667-0D2B647FEFEC}" type="slidenum">
              <a:rPr lang="ru-RU"/>
              <a:pPr>
                <a:defRPr/>
              </a:pPr>
              <a:t>‹#›</a:t>
            </a:fld>
            <a:endParaRPr lang="ru-RU"/>
          </a:p>
        </p:txBody>
      </p:sp>
    </p:spTree>
    <p:extLst>
      <p:ext uri="{BB962C8B-B14F-4D97-AF65-F5344CB8AC3E}">
        <p14:creationId xmlns:p14="http://schemas.microsoft.com/office/powerpoint/2010/main" val="3568729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848EB4-EA7B-42B7-AEF8-9980CC1DABCC}"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3411D80-C069-45FC-B25D-76182CBA11A8}" type="slidenum">
              <a:rPr lang="ru-RU"/>
              <a:pPr>
                <a:defRPr/>
              </a:pPr>
              <a:t>‹#›</a:t>
            </a:fld>
            <a:endParaRPr lang="ru-RU"/>
          </a:p>
        </p:txBody>
      </p:sp>
    </p:spTree>
    <p:extLst>
      <p:ext uri="{BB962C8B-B14F-4D97-AF65-F5344CB8AC3E}">
        <p14:creationId xmlns:p14="http://schemas.microsoft.com/office/powerpoint/2010/main" val="32360630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3"/>
          <p:cNvSpPr>
            <a:spLocks noGrp="1"/>
          </p:cNvSpPr>
          <p:nvPr>
            <p:ph type="dt" sz="half" idx="10"/>
          </p:nvPr>
        </p:nvSpPr>
        <p:spPr/>
        <p:txBody>
          <a:bodyPr/>
          <a:lstStyle>
            <a:lvl1pPr>
              <a:defRPr/>
            </a:lvl1pPr>
          </a:lstStyle>
          <a:p>
            <a:pPr>
              <a:defRPr/>
            </a:pPr>
            <a:fld id="{F56B4708-B5B3-43D6-A076-97019C592D2A}" type="datetimeFigureOut">
              <a:rPr lang="ru-RU"/>
              <a:pPr>
                <a:defRPr/>
              </a:pPr>
              <a:t>31.10.2016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429A5B1-766B-4594-BE4F-D4A5C887A420}" type="slidenum">
              <a:rPr lang="ru-RU"/>
              <a:pPr>
                <a:defRPr/>
              </a:pPr>
              <a:t>‹#›</a:t>
            </a:fld>
            <a:endParaRPr lang="ru-RU"/>
          </a:p>
        </p:txBody>
      </p:sp>
    </p:spTree>
    <p:extLst>
      <p:ext uri="{BB962C8B-B14F-4D97-AF65-F5344CB8AC3E}">
        <p14:creationId xmlns:p14="http://schemas.microsoft.com/office/powerpoint/2010/main" val="280745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3"/>
          <p:cNvSpPr>
            <a:spLocks noGrp="1"/>
          </p:cNvSpPr>
          <p:nvPr>
            <p:ph type="dt" sz="half" idx="10"/>
          </p:nvPr>
        </p:nvSpPr>
        <p:spPr/>
        <p:txBody>
          <a:bodyPr/>
          <a:lstStyle>
            <a:lvl1pPr>
              <a:defRPr/>
            </a:lvl1pPr>
          </a:lstStyle>
          <a:p>
            <a:pPr>
              <a:defRPr/>
            </a:pPr>
            <a:fld id="{8E630F3D-8E11-42EB-85C3-A84CF0BA79E4}" type="datetimeFigureOut">
              <a:rPr lang="ru-RU"/>
              <a:pPr>
                <a:defRPr/>
              </a:pPr>
              <a:t>31.10.2016</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74E57D2E-7DF6-4C8E-995D-F5FB6CC44BB8}" type="slidenum">
              <a:rPr lang="ru-RU"/>
              <a:pPr>
                <a:defRPr/>
              </a:pPr>
              <a:t>‹#›</a:t>
            </a:fld>
            <a:endParaRPr lang="ru-RU"/>
          </a:p>
        </p:txBody>
      </p:sp>
    </p:spTree>
    <p:extLst>
      <p:ext uri="{BB962C8B-B14F-4D97-AF65-F5344CB8AC3E}">
        <p14:creationId xmlns:p14="http://schemas.microsoft.com/office/powerpoint/2010/main" val="3994863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3"/>
          <p:cNvSpPr>
            <a:spLocks noGrp="1"/>
          </p:cNvSpPr>
          <p:nvPr>
            <p:ph type="dt" sz="half" idx="10"/>
          </p:nvPr>
        </p:nvSpPr>
        <p:spPr/>
        <p:txBody>
          <a:bodyPr/>
          <a:lstStyle>
            <a:lvl1pPr>
              <a:defRPr/>
            </a:lvl1pPr>
          </a:lstStyle>
          <a:p>
            <a:pPr>
              <a:defRPr/>
            </a:pPr>
            <a:fld id="{BCF06BDA-FE0C-43D2-839F-E62DC0A03823}" type="datetimeFigureOut">
              <a:rPr lang="ru-RU"/>
              <a:pPr>
                <a:defRPr/>
              </a:pPr>
              <a:t>31.10.2016</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A3627BB6-0499-4CD9-AB36-FF8EA6175F52}" type="slidenum">
              <a:rPr lang="ru-RU"/>
              <a:pPr>
                <a:defRPr/>
              </a:pPr>
              <a:t>‹#›</a:t>
            </a:fld>
            <a:endParaRPr lang="ru-RU"/>
          </a:p>
        </p:txBody>
      </p:sp>
    </p:spTree>
    <p:extLst>
      <p:ext uri="{BB962C8B-B14F-4D97-AF65-F5344CB8AC3E}">
        <p14:creationId xmlns:p14="http://schemas.microsoft.com/office/powerpoint/2010/main" val="12774308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3"/>
          <p:cNvSpPr>
            <a:spLocks noGrp="1"/>
          </p:cNvSpPr>
          <p:nvPr>
            <p:ph type="dt" sz="half" idx="10"/>
          </p:nvPr>
        </p:nvSpPr>
        <p:spPr/>
        <p:txBody>
          <a:bodyPr/>
          <a:lstStyle>
            <a:lvl1pPr>
              <a:defRPr/>
            </a:lvl1pPr>
          </a:lstStyle>
          <a:p>
            <a:pPr>
              <a:defRPr/>
            </a:pPr>
            <a:fld id="{6A8D3C2F-AD70-4BC3-A29A-729A38114E21}" type="datetimeFigureOut">
              <a:rPr lang="ru-RU"/>
              <a:pPr>
                <a:defRPr/>
              </a:pPr>
              <a:t>31.10.2016</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6163F355-56A1-4454-B46D-87C27BD848E7}" type="slidenum">
              <a:rPr lang="ru-RU"/>
              <a:pPr>
                <a:defRPr/>
              </a:pPr>
              <a:t>‹#›</a:t>
            </a:fld>
            <a:endParaRPr lang="ru-RU"/>
          </a:p>
        </p:txBody>
      </p:sp>
    </p:spTree>
    <p:extLst>
      <p:ext uri="{BB962C8B-B14F-4D97-AF65-F5344CB8AC3E}">
        <p14:creationId xmlns:p14="http://schemas.microsoft.com/office/powerpoint/2010/main" val="32786492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7CEE5D-2252-4183-8486-5E83723A8A0F}" type="datetimeFigureOut">
              <a:rPr lang="ru-RU"/>
              <a:pPr>
                <a:defRPr/>
              </a:pPr>
              <a:t>31.10.2016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87DEF0F9-F7CF-441C-9FFB-D4DD76A49833}" type="slidenum">
              <a:rPr lang="ru-RU"/>
              <a:pPr>
                <a:defRPr/>
              </a:pPr>
              <a:t>‹#›</a:t>
            </a:fld>
            <a:endParaRPr lang="ru-RU"/>
          </a:p>
        </p:txBody>
      </p:sp>
    </p:spTree>
    <p:extLst>
      <p:ext uri="{BB962C8B-B14F-4D97-AF65-F5344CB8AC3E}">
        <p14:creationId xmlns:p14="http://schemas.microsoft.com/office/powerpoint/2010/main" val="3715205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818230-D94B-466B-A49D-B2B92AB61BFC}" type="datetimeFigureOut">
              <a:rPr lang="ru-RU"/>
              <a:pPr>
                <a:defRPr/>
              </a:pPr>
              <a:t>31.10.2016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4A76B85-338F-4651-9C59-46053E76C9CB}" type="slidenum">
              <a:rPr lang="ru-RU"/>
              <a:pPr>
                <a:defRPr/>
              </a:pPr>
              <a:t>‹#›</a:t>
            </a:fld>
            <a:endParaRPr lang="ru-RU"/>
          </a:p>
        </p:txBody>
      </p:sp>
    </p:spTree>
    <p:extLst>
      <p:ext uri="{BB962C8B-B14F-4D97-AF65-F5344CB8AC3E}">
        <p14:creationId xmlns:p14="http://schemas.microsoft.com/office/powerpoint/2010/main" val="31155103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3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E91353-7414-4958-96AD-C2B47FDBE430}" type="datetimeFigureOut">
              <a:rPr lang="ru-RU"/>
              <a:pPr>
                <a:defRPr/>
              </a:pPr>
              <a:t>31.10.2016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9474513-8C2B-43C9-A54D-74AAE8AD92F9}" type="slidenum">
              <a:rPr lang="ru-RU"/>
              <a:pPr>
                <a:defRPr/>
              </a:pPr>
              <a:t>‹#›</a:t>
            </a:fld>
            <a:endParaRPr lang="ru-RU"/>
          </a:p>
        </p:txBody>
      </p:sp>
    </p:spTree>
    <p:extLst>
      <p:ext uri="{BB962C8B-B14F-4D97-AF65-F5344CB8AC3E}">
        <p14:creationId xmlns:p14="http://schemas.microsoft.com/office/powerpoint/2010/main" val="13169008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D9239F78-0B53-4592-B81A-25DD8761CB54}"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E066F98-68A7-42AA-9E3B-5CC06CE59A36}" type="slidenum">
              <a:rPr lang="ru-RU"/>
              <a:pPr>
                <a:defRPr/>
              </a:pPr>
              <a:t>‹#›</a:t>
            </a:fld>
            <a:endParaRPr lang="ru-RU"/>
          </a:p>
        </p:txBody>
      </p:sp>
    </p:spTree>
    <p:extLst>
      <p:ext uri="{BB962C8B-B14F-4D97-AF65-F5344CB8AC3E}">
        <p14:creationId xmlns:p14="http://schemas.microsoft.com/office/powerpoint/2010/main" val="10389922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A529A0F1-0921-4B8E-97B6-C9DF97121917}"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B561532-6B23-4C59-BE1C-520A5F2D71E0}" type="slidenum">
              <a:rPr lang="ru-RU"/>
              <a:pPr>
                <a:defRPr/>
              </a:pPr>
              <a:t>‹#›</a:t>
            </a:fld>
            <a:endParaRPr lang="ru-RU"/>
          </a:p>
        </p:txBody>
      </p:sp>
    </p:spTree>
    <p:extLst>
      <p:ext uri="{BB962C8B-B14F-4D97-AF65-F5344CB8AC3E}">
        <p14:creationId xmlns:p14="http://schemas.microsoft.com/office/powerpoint/2010/main" val="36436462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pPr>
              <a:defRPr/>
            </a:pPr>
            <a:fld id="{32D23AC6-FE9A-4C49-8429-D340542ADC61}"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506D512-96E3-4B5E-9189-F8AD5BEF44B1}" type="slidenum">
              <a:rPr lang="ru-RU"/>
              <a:pPr>
                <a:defRPr/>
              </a:pPr>
              <a:t>‹#›</a:t>
            </a:fld>
            <a:endParaRPr lang="ru-RU"/>
          </a:p>
        </p:txBody>
      </p:sp>
    </p:spTree>
    <p:extLst>
      <p:ext uri="{BB962C8B-B14F-4D97-AF65-F5344CB8AC3E}">
        <p14:creationId xmlns:p14="http://schemas.microsoft.com/office/powerpoint/2010/main" val="3516801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08708503-9584-43E4-89FF-D5A7E2F20195}"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BF53AFF-62EC-41E2-92A9-E1A9A9E76F9E}" type="slidenum">
              <a:rPr lang="ru-RU"/>
              <a:pPr>
                <a:defRPr/>
              </a:pPr>
              <a:t>‹#›</a:t>
            </a:fld>
            <a:endParaRPr lang="ru-RU"/>
          </a:p>
        </p:txBody>
      </p:sp>
    </p:spTree>
    <p:extLst>
      <p:ext uri="{BB962C8B-B14F-4D97-AF65-F5344CB8AC3E}">
        <p14:creationId xmlns:p14="http://schemas.microsoft.com/office/powerpoint/2010/main" val="31560947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15C93F-544A-43DC-949E-7AE3CC2C65C5}"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6B4B233-0DAA-4A35-A64A-CCE6781654C5}" type="slidenum">
              <a:rPr lang="ru-RU"/>
              <a:pPr>
                <a:defRPr/>
              </a:pPr>
              <a:t>‹#›</a:t>
            </a:fld>
            <a:endParaRPr lang="ru-RU"/>
          </a:p>
        </p:txBody>
      </p:sp>
    </p:spTree>
    <p:extLst>
      <p:ext uri="{BB962C8B-B14F-4D97-AF65-F5344CB8AC3E}">
        <p14:creationId xmlns:p14="http://schemas.microsoft.com/office/powerpoint/2010/main" val="29132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3"/>
          <p:cNvSpPr>
            <a:spLocks noGrp="1"/>
          </p:cNvSpPr>
          <p:nvPr>
            <p:ph type="dt" sz="half" idx="10"/>
          </p:nvPr>
        </p:nvSpPr>
        <p:spPr/>
        <p:txBody>
          <a:bodyPr/>
          <a:lstStyle>
            <a:lvl1pPr>
              <a:defRPr/>
            </a:lvl1pPr>
          </a:lstStyle>
          <a:p>
            <a:pPr>
              <a:defRPr/>
            </a:pPr>
            <a:fld id="{F0617472-D1C3-40D7-A4F6-4121E21A2EF3}" type="datetimeFigureOut">
              <a:rPr lang="ru-RU"/>
              <a:pPr>
                <a:defRPr/>
              </a:pPr>
              <a:t>31.10.2016</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73C79B0-BB2E-4469-99F1-A6587AB879B9}" type="slidenum">
              <a:rPr lang="ru-RU"/>
              <a:pPr>
                <a:defRPr/>
              </a:pPr>
              <a:t>‹#›</a:t>
            </a:fld>
            <a:endParaRPr lang="ru-RU"/>
          </a:p>
        </p:txBody>
      </p:sp>
    </p:spTree>
    <p:extLst>
      <p:ext uri="{BB962C8B-B14F-4D97-AF65-F5344CB8AC3E}">
        <p14:creationId xmlns:p14="http://schemas.microsoft.com/office/powerpoint/2010/main" val="1632472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3"/>
          <p:cNvSpPr>
            <a:spLocks noGrp="1"/>
          </p:cNvSpPr>
          <p:nvPr>
            <p:ph type="dt" sz="half" idx="10"/>
          </p:nvPr>
        </p:nvSpPr>
        <p:spPr/>
        <p:txBody>
          <a:bodyPr/>
          <a:lstStyle>
            <a:lvl1pPr>
              <a:defRPr/>
            </a:lvl1pPr>
          </a:lstStyle>
          <a:p>
            <a:pPr>
              <a:defRPr/>
            </a:pPr>
            <a:fld id="{4F2AC6F3-F70A-40FC-A386-CC78DB29BDF9}" type="datetimeFigureOut">
              <a:rPr lang="ru-RU"/>
              <a:pPr>
                <a:defRPr/>
              </a:pPr>
              <a:t>31.10.2016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A3CB9D9-BA4E-4B4A-AEAD-75DE45B65028}" type="slidenum">
              <a:rPr lang="ru-RU"/>
              <a:pPr>
                <a:defRPr/>
              </a:pPr>
              <a:t>‹#›</a:t>
            </a:fld>
            <a:endParaRPr lang="ru-RU"/>
          </a:p>
        </p:txBody>
      </p:sp>
    </p:spTree>
    <p:extLst>
      <p:ext uri="{BB962C8B-B14F-4D97-AF65-F5344CB8AC3E}">
        <p14:creationId xmlns:p14="http://schemas.microsoft.com/office/powerpoint/2010/main" val="28758008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3"/>
          <p:cNvSpPr>
            <a:spLocks noGrp="1"/>
          </p:cNvSpPr>
          <p:nvPr>
            <p:ph type="dt" sz="half" idx="10"/>
          </p:nvPr>
        </p:nvSpPr>
        <p:spPr/>
        <p:txBody>
          <a:bodyPr/>
          <a:lstStyle>
            <a:lvl1pPr>
              <a:defRPr/>
            </a:lvl1pPr>
          </a:lstStyle>
          <a:p>
            <a:pPr>
              <a:defRPr/>
            </a:pPr>
            <a:fld id="{73117E28-63E6-4563-AFB5-51E7179208F1}" type="datetimeFigureOut">
              <a:rPr lang="ru-RU"/>
              <a:pPr>
                <a:defRPr/>
              </a:pPr>
              <a:t>31.10.2016</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C703B33-14EB-4977-A25A-BAD51D622038}" type="slidenum">
              <a:rPr lang="ru-RU"/>
              <a:pPr>
                <a:defRPr/>
              </a:pPr>
              <a:t>‹#›</a:t>
            </a:fld>
            <a:endParaRPr lang="ru-RU"/>
          </a:p>
        </p:txBody>
      </p:sp>
    </p:spTree>
    <p:extLst>
      <p:ext uri="{BB962C8B-B14F-4D97-AF65-F5344CB8AC3E}">
        <p14:creationId xmlns:p14="http://schemas.microsoft.com/office/powerpoint/2010/main" val="28614966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3"/>
          <p:cNvSpPr>
            <a:spLocks noGrp="1"/>
          </p:cNvSpPr>
          <p:nvPr>
            <p:ph type="dt" sz="half" idx="10"/>
          </p:nvPr>
        </p:nvSpPr>
        <p:spPr/>
        <p:txBody>
          <a:bodyPr/>
          <a:lstStyle>
            <a:lvl1pPr>
              <a:defRPr/>
            </a:lvl1pPr>
          </a:lstStyle>
          <a:p>
            <a:pPr>
              <a:defRPr/>
            </a:pPr>
            <a:fld id="{DC21E36D-E855-471C-B40F-89DBF3333474}" type="datetimeFigureOut">
              <a:rPr lang="ru-RU"/>
              <a:pPr>
                <a:defRPr/>
              </a:pPr>
              <a:t>31.10.2016</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E461808E-FC95-4FD3-AE7F-069AC8393E1B}" type="slidenum">
              <a:rPr lang="ru-RU"/>
              <a:pPr>
                <a:defRPr/>
              </a:pPr>
              <a:t>‹#›</a:t>
            </a:fld>
            <a:endParaRPr lang="ru-RU"/>
          </a:p>
        </p:txBody>
      </p:sp>
    </p:spTree>
    <p:extLst>
      <p:ext uri="{BB962C8B-B14F-4D97-AF65-F5344CB8AC3E}">
        <p14:creationId xmlns:p14="http://schemas.microsoft.com/office/powerpoint/2010/main" val="41464311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30C14C-4767-42EC-92DE-20DC547B3112}" type="datetimeFigureOut">
              <a:rPr lang="ru-RU"/>
              <a:pPr>
                <a:defRPr/>
              </a:pPr>
              <a:t>31.10.2016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929C73E8-24F5-44F0-BC70-AACA0A1D2F04}" type="slidenum">
              <a:rPr lang="ru-RU"/>
              <a:pPr>
                <a:defRPr/>
              </a:pPr>
              <a:t>‹#›</a:t>
            </a:fld>
            <a:endParaRPr lang="ru-RU"/>
          </a:p>
        </p:txBody>
      </p:sp>
    </p:spTree>
    <p:extLst>
      <p:ext uri="{BB962C8B-B14F-4D97-AF65-F5344CB8AC3E}">
        <p14:creationId xmlns:p14="http://schemas.microsoft.com/office/powerpoint/2010/main" val="15894919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84B270-41F3-455B-9AD2-1DE02FFB2446}" type="datetimeFigureOut">
              <a:rPr lang="ru-RU"/>
              <a:pPr>
                <a:defRPr/>
              </a:pPr>
              <a:t>31.10.2016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57A84B7-E69C-47A9-AF4F-C232AA04F3E4}" type="slidenum">
              <a:rPr lang="ru-RU"/>
              <a:pPr>
                <a:defRPr/>
              </a:pPr>
              <a:t>‹#›</a:t>
            </a:fld>
            <a:endParaRPr lang="ru-RU"/>
          </a:p>
        </p:txBody>
      </p:sp>
    </p:spTree>
    <p:extLst>
      <p:ext uri="{BB962C8B-B14F-4D97-AF65-F5344CB8AC3E}">
        <p14:creationId xmlns:p14="http://schemas.microsoft.com/office/powerpoint/2010/main" val="22273717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3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37C08E-3201-4B50-AABC-869E34228EC7}" type="datetimeFigureOut">
              <a:rPr lang="ru-RU"/>
              <a:pPr>
                <a:defRPr/>
              </a:pPr>
              <a:t>31.10.2016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47249B9-1ED6-4698-B783-D12129E10C6F}" type="slidenum">
              <a:rPr lang="ru-RU"/>
              <a:pPr>
                <a:defRPr/>
              </a:pPr>
              <a:t>‹#›</a:t>
            </a:fld>
            <a:endParaRPr lang="ru-RU"/>
          </a:p>
        </p:txBody>
      </p:sp>
    </p:spTree>
    <p:extLst>
      <p:ext uri="{BB962C8B-B14F-4D97-AF65-F5344CB8AC3E}">
        <p14:creationId xmlns:p14="http://schemas.microsoft.com/office/powerpoint/2010/main" val="18580554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302E482A-7B22-44FD-A820-6B17D7D70C00}"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5D5A39A-3BFD-49ED-B786-3475B952748A}" type="slidenum">
              <a:rPr lang="ru-RU"/>
              <a:pPr>
                <a:defRPr/>
              </a:pPr>
              <a:t>‹#›</a:t>
            </a:fld>
            <a:endParaRPr lang="ru-RU"/>
          </a:p>
        </p:txBody>
      </p:sp>
    </p:spTree>
    <p:extLst>
      <p:ext uri="{BB962C8B-B14F-4D97-AF65-F5344CB8AC3E}">
        <p14:creationId xmlns:p14="http://schemas.microsoft.com/office/powerpoint/2010/main" val="15677492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76FF9CE8-AFF3-42D6-9CD5-B5C3A5289B4D}" type="datetimeFigureOut">
              <a:rPr lang="ru-RU"/>
              <a:pPr>
                <a:defRPr/>
              </a:pPr>
              <a:t>31.10.2016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1283B9E-46E7-4582-8CDC-9FB1088DD96E}" type="slidenum">
              <a:rPr lang="ru-RU"/>
              <a:pPr>
                <a:defRPr/>
              </a:pPr>
              <a:t>‹#›</a:t>
            </a:fld>
            <a:endParaRPr lang="ru-RU"/>
          </a:p>
        </p:txBody>
      </p:sp>
    </p:spTree>
    <p:extLst>
      <p:ext uri="{BB962C8B-B14F-4D97-AF65-F5344CB8AC3E}">
        <p14:creationId xmlns:p14="http://schemas.microsoft.com/office/powerpoint/2010/main" val="30113788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Обложка альбома">
    <p:spTree>
      <p:nvGrpSpPr>
        <p:cNvPr id="1" name=""/>
        <p:cNvGrpSpPr/>
        <p:nvPr/>
      </p:nvGrpSpPr>
      <p:grpSpPr>
        <a:xfrm>
          <a:off x="0" y="0"/>
          <a:ext cx="0" cy="0"/>
          <a:chOff x="0" y="0"/>
          <a:chExt cx="0" cy="0"/>
        </a:xfrm>
      </p:grpSpPr>
      <p:sp>
        <p:nvSpPr>
          <p:cNvPr id="5" name="Rectangle 9"/>
          <p:cNvSpPr/>
          <p:nvPr userDrawn="1"/>
        </p:nvSpPr>
        <p:spPr>
          <a:xfrm>
            <a:off x="9550400" y="136525"/>
            <a:ext cx="3048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6" name="Rectangle 14"/>
          <p:cNvSpPr/>
          <p:nvPr userDrawn="1"/>
        </p:nvSpPr>
        <p:spPr>
          <a:xfrm>
            <a:off x="9956800" y="133350"/>
            <a:ext cx="19304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ru-RU">
              <a:solidFill>
                <a:prstClr val="white"/>
              </a:solidFill>
            </a:endParaRPr>
          </a:p>
        </p:txBody>
      </p:sp>
      <p:sp>
        <p:nvSpPr>
          <p:cNvPr id="31" name="Text Placeholder 30"/>
          <p:cNvSpPr>
            <a:spLocks noGrp="1"/>
          </p:cNvSpPr>
          <p:nvPr>
            <p:ph type="body" sz="quarter" idx="10"/>
          </p:nvPr>
        </p:nvSpPr>
        <p:spPr>
          <a:xfrm>
            <a:off x="304800" y="5467350"/>
            <a:ext cx="11563928" cy="1238250"/>
          </a:xfrm>
          <a:solidFill>
            <a:schemeClr val="accent1"/>
          </a:solidFill>
        </p:spPr>
        <p:txBody>
          <a:bodyPr anchor="ctr">
            <a:noAutofit/>
          </a:bodyPr>
          <a:lstStyle>
            <a:lvl1pPr marL="0" indent="0" algn="l" eaLnBrk="1" latinLnBrk="0" hangingPunct="1">
              <a:buFontTx/>
              <a:buNone/>
              <a:defRPr kumimoji="0" lang="ru-RU" sz="4800" baseline="0">
                <a:solidFill>
                  <a:schemeClr val="bg1"/>
                </a:solidFill>
              </a:defRPr>
            </a:lvl1pPr>
            <a:extLst/>
          </a:lstStyle>
          <a:p>
            <a:pPr lvl="0"/>
            <a:r>
              <a:rPr lang="ru-RU" smtClean="0"/>
              <a:t>Образец текста</a:t>
            </a:r>
          </a:p>
        </p:txBody>
      </p:sp>
      <p:sp>
        <p:nvSpPr>
          <p:cNvPr id="12" name="Picture Placeholder 11"/>
          <p:cNvSpPr>
            <a:spLocks noGrp="1"/>
          </p:cNvSpPr>
          <p:nvPr>
            <p:ph type="pic" sz="quarter" idx="11"/>
          </p:nvPr>
        </p:nvSpPr>
        <p:spPr>
          <a:xfrm>
            <a:off x="304800" y="152400"/>
            <a:ext cx="9144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8" name="Rectangle 17"/>
          <p:cNvSpPr>
            <a:spLocks noGrp="1"/>
          </p:cNvSpPr>
          <p:nvPr>
            <p:ph type="body" sz="quarter" idx="15"/>
          </p:nvPr>
        </p:nvSpPr>
        <p:spPr>
          <a:xfrm rot="16200000">
            <a:off x="8026400" y="2082800"/>
            <a:ext cx="5181600" cy="1320800"/>
          </a:xfrm>
        </p:spPr>
        <p:txBody>
          <a:bodyPr/>
          <a:lstStyle>
            <a:lvl1pPr marL="0" indent="0" algn="r" eaLnBrk="1" latinLnBrk="0" hangingPunct="1">
              <a:buNone/>
              <a:defRPr kumimoji="0" lang="ru-RU" sz="2000">
                <a:solidFill>
                  <a:srgbClr val="FFFFFF"/>
                </a:solidFill>
              </a:defRPr>
            </a:lvl1pPr>
          </a:lstStyle>
          <a:p>
            <a:pPr lvl="0"/>
            <a:r>
              <a:rPr lang="ru-RU" smtClean="0"/>
              <a:t>Образец текста</a:t>
            </a:r>
          </a:p>
        </p:txBody>
      </p:sp>
      <p:sp>
        <p:nvSpPr>
          <p:cNvPr id="7" name="Rectangle 10"/>
          <p:cNvSpPr>
            <a:spLocks noGrp="1"/>
          </p:cNvSpPr>
          <p:nvPr>
            <p:ph type="dt" sz="half" idx="16"/>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628F62DA-6CDE-4EB1-A7D1-2AFBFAC9C771}" type="datetimeFigureOut">
              <a:rPr/>
              <a:pPr>
                <a:defRPr/>
              </a:pPr>
              <a:t>31.10.2016</a:t>
            </a:fld>
            <a:endParaRPr/>
          </a:p>
        </p:txBody>
      </p:sp>
      <p:sp>
        <p:nvSpPr>
          <p:cNvPr id="8" name="Rectangle 12"/>
          <p:cNvSpPr>
            <a:spLocks noGrp="1"/>
          </p:cNvSpPr>
          <p:nvPr>
            <p:ph type="sldNum" sz="quarter" idx="17"/>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DD4D23A3-F218-4D0D-B1DD-AA8C1F31FB1D}" type="slidenum">
              <a:rPr/>
              <a:pPr>
                <a:defRPr/>
              </a:pPr>
              <a:t>‹#›</a:t>
            </a:fld>
            <a:endParaRPr/>
          </a:p>
        </p:txBody>
      </p:sp>
      <p:sp>
        <p:nvSpPr>
          <p:cNvPr id="9" name="Rectangle 13"/>
          <p:cNvSpPr>
            <a:spLocks noGrp="1"/>
          </p:cNvSpPr>
          <p:nvPr>
            <p:ph type="ftr" sz="quarter" idx="18"/>
          </p:nvPr>
        </p:nvSpPr>
        <p:spPr>
          <a:xfrm rot="16200000">
            <a:off x="10217151" y="3638550"/>
            <a:ext cx="2933700" cy="485775"/>
          </a:xfrm>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8982161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Альбомная с подписью">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711200" y="218390"/>
            <a:ext cx="99568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9" name="Text Placeholder 18"/>
          <p:cNvSpPr>
            <a:spLocks noGrp="1"/>
          </p:cNvSpPr>
          <p:nvPr>
            <p:ph type="body" sz="quarter" idx="11"/>
          </p:nvPr>
        </p:nvSpPr>
        <p:spPr>
          <a:xfrm>
            <a:off x="711200" y="5943600"/>
            <a:ext cx="9956800" cy="762000"/>
          </a:xfrm>
        </p:spPr>
        <p:txBody>
          <a:bodyPr/>
          <a:lstStyle>
            <a:lvl1pPr marL="0" marR="0" indent="0" algn="r" eaLnBrk="1" latinLnBrk="0" hangingPunct="1">
              <a:buFontTx/>
              <a:buNone/>
              <a:defRPr kumimoji="0" lang="ru-RU" sz="2400" i="0" baseline="0"/>
            </a:lvl1pPr>
            <a:extLst/>
          </a:lstStyle>
          <a:p>
            <a:pPr lvl="0"/>
            <a:r>
              <a:rPr lang="ru-RU" smtClean="0"/>
              <a:t>Образец текста</a:t>
            </a:r>
          </a:p>
        </p:txBody>
      </p:sp>
      <p:sp>
        <p:nvSpPr>
          <p:cNvPr id="4" name="Rectangle 6"/>
          <p:cNvSpPr>
            <a:spLocks noGrp="1"/>
          </p:cNvSpPr>
          <p:nvPr>
            <p:ph type="dt" sz="half" idx="12"/>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53A4AA6E-C312-4854-9961-DDC5BB157DBB}" type="datetimeFigureOut">
              <a:rPr/>
              <a:pPr>
                <a:defRPr/>
              </a:pPr>
              <a:t>31.10.2016</a:t>
            </a:fld>
            <a:endParaRPr/>
          </a:p>
        </p:txBody>
      </p:sp>
      <p:sp>
        <p:nvSpPr>
          <p:cNvPr id="5" name="Rectangle 7"/>
          <p:cNvSpPr>
            <a:spLocks noGrp="1"/>
          </p:cNvSpPr>
          <p:nvPr>
            <p:ph type="sldNum" sz="quarter" idx="13"/>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1CB981FD-4641-4B1C-801C-C3300839EF0D}" type="slidenum">
              <a:rPr/>
              <a:pPr>
                <a:defRPr/>
              </a:pPr>
              <a:t>‹#›</a:t>
            </a:fld>
            <a:endParaRPr>
              <a:solidFill>
                <a:prstClr val="white"/>
              </a:solidFill>
            </a:endParaRPr>
          </a:p>
        </p:txBody>
      </p:sp>
      <p:sp>
        <p:nvSpPr>
          <p:cNvPr id="6" name="Rectangle 8"/>
          <p:cNvSpPr>
            <a:spLocks noGrp="1"/>
          </p:cNvSpPr>
          <p:nvPr>
            <p:ph type="ftr" sz="quarter" idx="14"/>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42818327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B24EA9-F07E-45B6-AAEA-3D0AAD15EA11}" type="datetimeFigureOut">
              <a:rPr lang="ru-RU"/>
              <a:pPr>
                <a:defRPr/>
              </a:pPr>
              <a:t>31.10.2016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FA0667C7-F970-4E7E-A6D6-CD1892BA3463}" type="slidenum">
              <a:rPr lang="ru-RU"/>
              <a:pPr>
                <a:defRPr/>
              </a:pPr>
              <a:t>‹#›</a:t>
            </a:fld>
            <a:endParaRPr lang="ru-RU"/>
          </a:p>
        </p:txBody>
      </p:sp>
    </p:spTree>
    <p:extLst>
      <p:ext uri="{BB962C8B-B14F-4D97-AF65-F5344CB8AC3E}">
        <p14:creationId xmlns:p14="http://schemas.microsoft.com/office/powerpoint/2010/main" val="22854986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Книжная с подписью">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406400" y="228600"/>
            <a:ext cx="633984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0" indent="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25" name="Text Placeholder 24"/>
          <p:cNvSpPr>
            <a:spLocks noGrp="1"/>
          </p:cNvSpPr>
          <p:nvPr>
            <p:ph type="body" sz="quarter" idx="11"/>
          </p:nvPr>
        </p:nvSpPr>
        <p:spPr>
          <a:xfrm>
            <a:off x="6807200" y="228600"/>
            <a:ext cx="4267200" cy="3810000"/>
          </a:xfrm>
        </p:spPr>
        <p:txBody>
          <a:bodyPr tIns="91440" bIns="91440"/>
          <a:lstStyle>
            <a:lvl1pPr marL="0" marR="0" indent="0" algn="l" eaLnBrk="1" latinLnBrk="0" hangingPunct="1">
              <a:buFontTx/>
              <a:buNone/>
              <a:defRPr kumimoji="0" lang="ru-RU" sz="2000" i="0"/>
            </a:lvl1pPr>
            <a:extLst/>
          </a:lstStyle>
          <a:p>
            <a:pPr lvl="0"/>
            <a:r>
              <a:rPr lang="ru-RU" smtClean="0"/>
              <a:t>Образец текста</a:t>
            </a:r>
          </a:p>
        </p:txBody>
      </p:sp>
      <p:sp>
        <p:nvSpPr>
          <p:cNvPr id="4" name="Rectangle 6"/>
          <p:cNvSpPr>
            <a:spLocks noGrp="1"/>
          </p:cNvSpPr>
          <p:nvPr>
            <p:ph type="dt" sz="half" idx="12"/>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BBE8E8F3-E4E1-4F7A-A4C3-F281654A597E}" type="datetimeFigureOut">
              <a:rPr/>
              <a:pPr>
                <a:defRPr/>
              </a:pPr>
              <a:t>31.10.2016</a:t>
            </a:fld>
            <a:endParaRPr/>
          </a:p>
        </p:txBody>
      </p:sp>
      <p:sp>
        <p:nvSpPr>
          <p:cNvPr id="5" name="Rectangle 7"/>
          <p:cNvSpPr>
            <a:spLocks noGrp="1"/>
          </p:cNvSpPr>
          <p:nvPr>
            <p:ph type="sldNum" sz="quarter" idx="13"/>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30F5443E-D26A-4731-B05A-A71C27D600C6}" type="slidenum">
              <a:rPr/>
              <a:pPr>
                <a:defRPr/>
              </a:pPr>
              <a:t>‹#›</a:t>
            </a:fld>
            <a:endParaRPr>
              <a:solidFill>
                <a:prstClr val="white"/>
              </a:solidFill>
            </a:endParaRPr>
          </a:p>
        </p:txBody>
      </p:sp>
      <p:sp>
        <p:nvSpPr>
          <p:cNvPr id="6" name="Rectangle 8"/>
          <p:cNvSpPr>
            <a:spLocks noGrp="1"/>
          </p:cNvSpPr>
          <p:nvPr>
            <p:ph type="ftr" sz="quarter" idx="14"/>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85126226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Альбомная (на весь экран)">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0" y="0"/>
            <a:ext cx="12192000" cy="6858000"/>
          </a:xfrm>
        </p:spPr>
        <p:txBody>
          <a:bodyPr rtlCol="0">
            <a:normAutofit/>
          </a:bodyPr>
          <a:lstStyle>
            <a:extLst/>
          </a:lstStyle>
          <a:p>
            <a:pPr lvl="0"/>
            <a:r>
              <a:rPr lang="ru-RU" noProof="0" smtClean="0"/>
              <a:t>Вставка рисунка</a:t>
            </a:r>
            <a:endParaRPr lang="ru-RU" noProof="0"/>
          </a:p>
        </p:txBody>
      </p:sp>
      <p:sp>
        <p:nvSpPr>
          <p:cNvPr id="3" name="Rectangle 5"/>
          <p:cNvSpPr>
            <a:spLocks noGrp="1"/>
          </p:cNvSpPr>
          <p:nvPr>
            <p:ph type="dt" sz="half" idx="11"/>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1B6D6C32-2C23-4F1E-A591-C876109A2801}" type="datetimeFigureOut">
              <a:rPr/>
              <a:pPr>
                <a:defRPr/>
              </a:pPr>
              <a:t>31.10.2016</a:t>
            </a:fld>
            <a:endParaRPr/>
          </a:p>
        </p:txBody>
      </p:sp>
      <p:sp>
        <p:nvSpPr>
          <p:cNvPr id="4" name="Rectangle 6"/>
          <p:cNvSpPr>
            <a:spLocks noGrp="1"/>
          </p:cNvSpPr>
          <p:nvPr>
            <p:ph type="sldNum" sz="quarter" idx="12"/>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AC7EE0F2-82FA-44E7-B309-A9B359537CFA}" type="slidenum">
              <a:rPr/>
              <a:pPr>
                <a:defRPr/>
              </a:pPr>
              <a:t>‹#›</a:t>
            </a:fld>
            <a:endParaRPr>
              <a:solidFill>
                <a:prstClr val="white"/>
              </a:solidFill>
            </a:endParaRPr>
          </a:p>
        </p:txBody>
      </p:sp>
      <p:sp>
        <p:nvSpPr>
          <p:cNvPr id="5" name="Rectangle 7"/>
          <p:cNvSpPr>
            <a:spLocks noGrp="1"/>
          </p:cNvSpPr>
          <p:nvPr>
            <p:ph type="ftr" sz="quarter" idx="13"/>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83141863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Раздел альбома">
    <p:spTree>
      <p:nvGrpSpPr>
        <p:cNvPr id="1" name=""/>
        <p:cNvGrpSpPr/>
        <p:nvPr/>
      </p:nvGrpSpPr>
      <p:grpSpPr>
        <a:xfrm>
          <a:off x="0" y="0"/>
          <a:ext cx="0" cy="0"/>
          <a:chOff x="0" y="0"/>
          <a:chExt cx="0" cy="0"/>
        </a:xfrm>
      </p:grpSpPr>
      <p:sp>
        <p:nvSpPr>
          <p:cNvPr id="7" name="Rectangle 14"/>
          <p:cNvSpPr/>
          <p:nvPr userDrawn="1"/>
        </p:nvSpPr>
        <p:spPr>
          <a:xfrm rot="16200000">
            <a:off x="8230394" y="3215481"/>
            <a:ext cx="6858000" cy="427038"/>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ru-RU">
              <a:solidFill>
                <a:prstClr val="white"/>
              </a:solidFill>
            </a:endParaRPr>
          </a:p>
        </p:txBody>
      </p:sp>
      <p:sp>
        <p:nvSpPr>
          <p:cNvPr id="8" name="Rectangle 22"/>
          <p:cNvSpPr/>
          <p:nvPr userDrawn="1"/>
        </p:nvSpPr>
        <p:spPr>
          <a:xfrm rot="16200000">
            <a:off x="8647113" y="3313112"/>
            <a:ext cx="6858000" cy="231775"/>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ru-RU">
              <a:solidFill>
                <a:prstClr val="white"/>
              </a:solidFill>
            </a:endParaRPr>
          </a:p>
        </p:txBody>
      </p:sp>
      <p:sp>
        <p:nvSpPr>
          <p:cNvPr id="9" name="Rectangle 23"/>
          <p:cNvSpPr/>
          <p:nvPr userDrawn="1"/>
        </p:nvSpPr>
        <p:spPr>
          <a:xfrm>
            <a:off x="11860213" y="0"/>
            <a:ext cx="1016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ru-RU">
              <a:solidFill>
                <a:prstClr val="white"/>
              </a:solidFill>
            </a:endParaRPr>
          </a:p>
        </p:txBody>
      </p:sp>
      <p:sp>
        <p:nvSpPr>
          <p:cNvPr id="10" name="Rectangle 16"/>
          <p:cNvSpPr/>
          <p:nvPr/>
        </p:nvSpPr>
        <p:spPr>
          <a:xfrm rot="10800000" flipV="1">
            <a:off x="581025" y="6172200"/>
            <a:ext cx="94488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ru-RU">
              <a:solidFill>
                <a:prstClr val="white"/>
              </a:solidFill>
            </a:endParaRPr>
          </a:p>
        </p:txBody>
      </p:sp>
      <p:sp>
        <p:nvSpPr>
          <p:cNvPr id="11" name="Rectangle 21"/>
          <p:cNvSpPr/>
          <p:nvPr userDrawn="1"/>
        </p:nvSpPr>
        <p:spPr>
          <a:xfrm>
            <a:off x="581025" y="0"/>
            <a:ext cx="94488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ru-RU">
              <a:solidFill>
                <a:prstClr val="white"/>
              </a:solidFill>
            </a:endParaRPr>
          </a:p>
        </p:txBody>
      </p:sp>
      <p:sp>
        <p:nvSpPr>
          <p:cNvPr id="13" name="Picture Placeholder 12"/>
          <p:cNvSpPr>
            <a:spLocks noGrp="1"/>
          </p:cNvSpPr>
          <p:nvPr>
            <p:ph type="pic" sz="quarter" idx="11"/>
          </p:nvPr>
        </p:nvSpPr>
        <p:spPr>
          <a:xfrm>
            <a:off x="580572" y="2146300"/>
            <a:ext cx="31496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6" name="Text Placeholder 5"/>
          <p:cNvSpPr>
            <a:spLocks noGrp="1"/>
          </p:cNvSpPr>
          <p:nvPr>
            <p:ph type="body" sz="quarter" idx="16"/>
          </p:nvPr>
        </p:nvSpPr>
        <p:spPr>
          <a:xfrm>
            <a:off x="580572" y="5791200"/>
            <a:ext cx="9448800" cy="381000"/>
          </a:xfrm>
          <a:solidFill>
            <a:schemeClr val="accent3"/>
          </a:solidFill>
        </p:spPr>
        <p:txBody>
          <a:bodyPr anchor="ctr"/>
          <a:lstStyle>
            <a:lvl1pPr marL="0" indent="0" algn="l" eaLnBrk="1" latinLnBrk="0" hangingPunct="1">
              <a:buFontTx/>
              <a:buNone/>
              <a:defRPr kumimoji="0" lang="ru-RU" sz="1200">
                <a:solidFill>
                  <a:srgbClr val="FFFFFF"/>
                </a:solidFill>
              </a:defRPr>
            </a:lvl1pPr>
            <a:extLst/>
          </a:lstStyle>
          <a:p>
            <a:pPr lvl="0"/>
            <a:r>
              <a:rPr lang="ru-RU" smtClean="0"/>
              <a:t>Образец текста</a:t>
            </a:r>
          </a:p>
        </p:txBody>
      </p:sp>
      <p:sp>
        <p:nvSpPr>
          <p:cNvPr id="19" name="Text Placeholder 18"/>
          <p:cNvSpPr>
            <a:spLocks noGrp="1"/>
          </p:cNvSpPr>
          <p:nvPr>
            <p:ph type="body" sz="quarter" idx="17"/>
          </p:nvPr>
        </p:nvSpPr>
        <p:spPr>
          <a:xfrm>
            <a:off x="580572" y="4495800"/>
            <a:ext cx="9448800" cy="1295400"/>
          </a:xfrm>
          <a:solidFill>
            <a:schemeClr val="accent6"/>
          </a:solidFill>
        </p:spPr>
        <p:txBody>
          <a:bodyPr anchor="ctr"/>
          <a:lstStyle>
            <a:lvl1pPr marL="0" indent="0" algn="l" eaLnBrk="1" latinLnBrk="0" hangingPunct="1">
              <a:buFontTx/>
              <a:buNone/>
              <a:defRPr kumimoji="0" lang="ru-RU" sz="3200">
                <a:solidFill>
                  <a:srgbClr val="FFFFFF"/>
                </a:solidFill>
              </a:defRPr>
            </a:lvl1pPr>
            <a:extLst/>
          </a:lstStyle>
          <a:p>
            <a:pPr lvl="0"/>
            <a:r>
              <a:rPr lang="ru-RU" smtClean="0"/>
              <a:t>Образец текста</a:t>
            </a:r>
          </a:p>
        </p:txBody>
      </p:sp>
      <p:sp>
        <p:nvSpPr>
          <p:cNvPr id="29" name="Picture Placeholder 28"/>
          <p:cNvSpPr>
            <a:spLocks noGrp="1"/>
          </p:cNvSpPr>
          <p:nvPr>
            <p:ph type="pic" sz="quarter" idx="18"/>
          </p:nvPr>
        </p:nvSpPr>
        <p:spPr>
          <a:xfrm>
            <a:off x="3933372" y="2133600"/>
            <a:ext cx="29464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eaLnBrk="1" latinLnBrk="0" hangingPunct="1">
              <a:spcBef>
                <a:spcPct val="20000"/>
              </a:spcBef>
              <a:buFontTx/>
              <a:buNone/>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2" name="Picture Placeholder 11"/>
          <p:cNvSpPr>
            <a:spLocks noGrp="1"/>
          </p:cNvSpPr>
          <p:nvPr>
            <p:ph type="pic" sz="quarter" idx="19"/>
          </p:nvPr>
        </p:nvSpPr>
        <p:spPr>
          <a:xfrm>
            <a:off x="7082972" y="2133600"/>
            <a:ext cx="29464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eaLnBrk="1" latinLnBrk="0" hangingPunct="1">
              <a:spcBef>
                <a:spcPct val="20000"/>
              </a:spcBef>
              <a:buFontTx/>
              <a:buNone/>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4" name="Rectangle 17"/>
          <p:cNvSpPr>
            <a:spLocks noGrp="1"/>
          </p:cNvSpPr>
          <p:nvPr>
            <p:ph type="dt" sz="half" idx="20"/>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3DF9B6CA-9244-4EB9-AB70-91766078A519}" type="datetimeFigureOut">
              <a:rPr/>
              <a:pPr>
                <a:defRPr/>
              </a:pPr>
              <a:t>31.10.2016</a:t>
            </a:fld>
            <a:endParaRPr/>
          </a:p>
        </p:txBody>
      </p:sp>
      <p:sp>
        <p:nvSpPr>
          <p:cNvPr id="15" name="Rectangle 19"/>
          <p:cNvSpPr>
            <a:spLocks noGrp="1"/>
          </p:cNvSpPr>
          <p:nvPr>
            <p:ph type="sldNum" sz="quarter" idx="21"/>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A4D0CBEC-B38E-4317-A4E1-8AC8D239AEE6}" type="slidenum">
              <a:rPr/>
              <a:pPr>
                <a:defRPr/>
              </a:pPr>
              <a:t>‹#›</a:t>
            </a:fld>
            <a:endParaRPr>
              <a:solidFill>
                <a:prstClr val="white"/>
              </a:solidFill>
            </a:endParaRPr>
          </a:p>
        </p:txBody>
      </p:sp>
      <p:sp>
        <p:nvSpPr>
          <p:cNvPr id="16" name="Rectangle 20"/>
          <p:cNvSpPr>
            <a:spLocks noGrp="1"/>
          </p:cNvSpPr>
          <p:nvPr>
            <p:ph type="ftr" sz="quarter" idx="22"/>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312695509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 сверху, книжная с подписями">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5788070" y="533411"/>
            <a:ext cx="4575137"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31" name="Picture Placeholder 30"/>
          <p:cNvSpPr>
            <a:spLocks noGrp="1" noChangeAspect="1"/>
          </p:cNvSpPr>
          <p:nvPr>
            <p:ph type="pic" sz="quarter" idx="11"/>
          </p:nvPr>
        </p:nvSpPr>
        <p:spPr>
          <a:xfrm>
            <a:off x="914400" y="533400"/>
            <a:ext cx="4572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8" name="Text Placeholder 7"/>
          <p:cNvSpPr>
            <a:spLocks noGrp="1"/>
          </p:cNvSpPr>
          <p:nvPr>
            <p:ph type="body" sz="quarter" idx="14"/>
          </p:nvPr>
        </p:nvSpPr>
        <p:spPr>
          <a:xfrm>
            <a:off x="914400" y="5257800"/>
            <a:ext cx="4572000" cy="1219200"/>
          </a:xfrm>
        </p:spPr>
        <p:txBody>
          <a:bodyPr/>
          <a:lstStyle>
            <a:lvl1pPr marL="0" marR="0" indent="0" algn="r" eaLnBrk="1" latinLnBrk="0" hangingPunct="1">
              <a:buFontTx/>
              <a:buNone/>
              <a:defRPr kumimoji="0" lang="ru-RU" sz="1800" baseline="0"/>
            </a:lvl1pPr>
            <a:extLst/>
          </a:lstStyle>
          <a:p>
            <a:pPr lvl="0"/>
            <a:r>
              <a:rPr lang="ru-RU" smtClean="0"/>
              <a:t>Образец текста</a:t>
            </a:r>
          </a:p>
        </p:txBody>
      </p:sp>
      <p:sp>
        <p:nvSpPr>
          <p:cNvPr id="14" name="Text Placeholder 13"/>
          <p:cNvSpPr>
            <a:spLocks noGrp="1"/>
          </p:cNvSpPr>
          <p:nvPr>
            <p:ph type="body" sz="quarter" idx="15"/>
          </p:nvPr>
        </p:nvSpPr>
        <p:spPr>
          <a:xfrm>
            <a:off x="5791200" y="5257800"/>
            <a:ext cx="4572000" cy="1219200"/>
          </a:xfrm>
        </p:spPr>
        <p:txBody>
          <a:bodyPr/>
          <a:lstStyle>
            <a:lvl1pPr marL="0" marR="0" indent="0" algn="r" eaLnBrk="1" latinLnBrk="0" hangingPunct="1">
              <a:buFontTx/>
              <a:buNone/>
              <a:defRPr kumimoji="0" lang="ru-RU" sz="1800" baseline="0"/>
            </a:lvl1pPr>
            <a:extLst/>
          </a:lstStyle>
          <a:p>
            <a:pPr lvl="0"/>
            <a:r>
              <a:rPr lang="ru-RU" smtClean="0"/>
              <a:t>Образец текста</a:t>
            </a:r>
          </a:p>
        </p:txBody>
      </p:sp>
      <p:sp>
        <p:nvSpPr>
          <p:cNvPr id="6" name="Rectangle 5"/>
          <p:cNvSpPr>
            <a:spLocks noGrp="1"/>
          </p:cNvSpPr>
          <p:nvPr>
            <p:ph type="dt" sz="half" idx="16"/>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0E180DF7-C272-49D9-A0BF-1EC3C7EEDDB4}" type="datetimeFigureOut">
              <a:rPr/>
              <a:pPr>
                <a:defRPr/>
              </a:pPr>
              <a:t>31.10.2016</a:t>
            </a:fld>
            <a:endParaRPr/>
          </a:p>
        </p:txBody>
      </p:sp>
      <p:sp>
        <p:nvSpPr>
          <p:cNvPr id="7" name="Rectangle 6"/>
          <p:cNvSpPr>
            <a:spLocks noGrp="1"/>
          </p:cNvSpPr>
          <p:nvPr>
            <p:ph type="sldNum" sz="quarter" idx="17"/>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61C7F28A-946E-4C3E-9129-404296C41908}" type="slidenum">
              <a:rPr/>
              <a:pPr>
                <a:defRPr/>
              </a:pPr>
              <a:t>‹#›</a:t>
            </a:fld>
            <a:endParaRPr>
              <a:solidFill>
                <a:prstClr val="white"/>
              </a:solidFill>
            </a:endParaRPr>
          </a:p>
        </p:txBody>
      </p:sp>
      <p:sp>
        <p:nvSpPr>
          <p:cNvPr id="9" name="Rectangle 8"/>
          <p:cNvSpPr>
            <a:spLocks noGrp="1"/>
          </p:cNvSpPr>
          <p:nvPr>
            <p:ph type="ftr" sz="quarter" idx="18"/>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86424328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 сверху, альбомная с подписями">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5791200" y="1085850"/>
            <a:ext cx="53848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8" name="Picture Placeholder 7"/>
          <p:cNvSpPr>
            <a:spLocks noGrp="1" noChangeAspect="1"/>
          </p:cNvSpPr>
          <p:nvPr>
            <p:ph type="pic" sz="quarter" idx="14"/>
          </p:nvPr>
        </p:nvSpPr>
        <p:spPr>
          <a:xfrm>
            <a:off x="203200" y="1085850"/>
            <a:ext cx="53848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24" name="Text Placeholder 23"/>
          <p:cNvSpPr>
            <a:spLocks noGrp="1"/>
          </p:cNvSpPr>
          <p:nvPr>
            <p:ph type="body" sz="quarter" idx="16"/>
          </p:nvPr>
        </p:nvSpPr>
        <p:spPr>
          <a:xfrm>
            <a:off x="203200" y="4267200"/>
            <a:ext cx="5384800" cy="1066800"/>
          </a:xfrm>
        </p:spPr>
        <p:txBody>
          <a:bodyPr/>
          <a:lstStyle>
            <a:lvl1pPr marL="0" marR="0" indent="0" algn="r" eaLnBrk="1" latinLnBrk="0" hangingPunct="1">
              <a:buFontTx/>
              <a:buNone/>
              <a:defRPr kumimoji="0" lang="ru-RU" sz="1800" baseline="0"/>
            </a:lvl1pPr>
            <a:extLst/>
          </a:lstStyle>
          <a:p>
            <a:pPr lvl="0"/>
            <a:r>
              <a:rPr lang="ru-RU" smtClean="0"/>
              <a:t>Образец текста</a:t>
            </a:r>
          </a:p>
        </p:txBody>
      </p:sp>
      <p:sp>
        <p:nvSpPr>
          <p:cNvPr id="2" name="Text Placeholder 1"/>
          <p:cNvSpPr>
            <a:spLocks noGrp="1"/>
          </p:cNvSpPr>
          <p:nvPr>
            <p:ph type="body" sz="quarter" idx="17"/>
          </p:nvPr>
        </p:nvSpPr>
        <p:spPr>
          <a:xfrm>
            <a:off x="5791200" y="4267200"/>
            <a:ext cx="5384800" cy="1066800"/>
          </a:xfrm>
        </p:spPr>
        <p:txBody>
          <a:bodyPr/>
          <a:lstStyle>
            <a:lvl1pPr marL="0" marR="0" indent="0" algn="r" eaLnBrk="1" latinLnBrk="0" hangingPunct="1">
              <a:buFontTx/>
              <a:buNone/>
              <a:defRPr kumimoji="0" lang="ru-RU" sz="1800" baseline="0"/>
            </a:lvl1pPr>
            <a:extLst/>
          </a:lstStyle>
          <a:p>
            <a:pPr lvl="0"/>
            <a:r>
              <a:rPr lang="ru-RU" smtClean="0"/>
              <a:t>Образец текста</a:t>
            </a:r>
          </a:p>
        </p:txBody>
      </p:sp>
      <p:sp>
        <p:nvSpPr>
          <p:cNvPr id="6" name="Rectangle 5"/>
          <p:cNvSpPr>
            <a:spLocks noGrp="1"/>
          </p:cNvSpPr>
          <p:nvPr>
            <p:ph type="dt" sz="half" idx="18"/>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084AF1F9-E0D5-467E-B56F-EE1F8864C61C}" type="datetimeFigureOut">
              <a:rPr/>
              <a:pPr>
                <a:defRPr/>
              </a:pPr>
              <a:t>31.10.2016</a:t>
            </a:fld>
            <a:endParaRPr/>
          </a:p>
        </p:txBody>
      </p:sp>
      <p:sp>
        <p:nvSpPr>
          <p:cNvPr id="7" name="Rectangle 6"/>
          <p:cNvSpPr>
            <a:spLocks noGrp="1"/>
          </p:cNvSpPr>
          <p:nvPr>
            <p:ph type="sldNum" sz="quarter" idx="19"/>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BA01E852-33F2-4890-B087-6616D40A623E}" type="slidenum">
              <a:rPr/>
              <a:pPr>
                <a:defRPr/>
              </a:pPr>
              <a:t>‹#›</a:t>
            </a:fld>
            <a:endParaRPr>
              <a:solidFill>
                <a:prstClr val="white"/>
              </a:solidFill>
            </a:endParaRPr>
          </a:p>
        </p:txBody>
      </p:sp>
      <p:sp>
        <p:nvSpPr>
          <p:cNvPr id="9" name="Rectangle 8"/>
          <p:cNvSpPr>
            <a:spLocks noGrp="1"/>
          </p:cNvSpPr>
          <p:nvPr>
            <p:ph type="ftr" sz="quarter" idx="20"/>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37453475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 сверху, смешанная с подписями">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6299201" y="225552"/>
            <a:ext cx="4925568"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21" name="Picture Placeholder 20"/>
          <p:cNvSpPr>
            <a:spLocks noGrp="1" noChangeAspect="1"/>
          </p:cNvSpPr>
          <p:nvPr>
            <p:ph type="pic" sz="quarter" idx="12"/>
          </p:nvPr>
        </p:nvSpPr>
        <p:spPr>
          <a:xfrm>
            <a:off x="203207" y="222515"/>
            <a:ext cx="5824743"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9" name="Text Placeholder 8"/>
          <p:cNvSpPr>
            <a:spLocks noGrp="1"/>
          </p:cNvSpPr>
          <p:nvPr>
            <p:ph type="body" sz="quarter" idx="13"/>
          </p:nvPr>
        </p:nvSpPr>
        <p:spPr>
          <a:xfrm>
            <a:off x="6299208" y="3124211"/>
            <a:ext cx="4925569" cy="2983987"/>
          </a:xfrm>
        </p:spPr>
        <p:txBody>
          <a:bodyPr/>
          <a:lstStyle>
            <a:lvl1pPr marL="0" marR="0" indent="0" algn="l" eaLnBrk="1" latinLnBrk="0" hangingPunct="1">
              <a:buFontTx/>
              <a:buNone/>
              <a:defRPr kumimoji="0" lang="ru-RU" sz="2000" i="0"/>
            </a:lvl1pPr>
            <a:extLst/>
          </a:lstStyle>
          <a:p>
            <a:pPr lvl="0"/>
            <a:r>
              <a:rPr lang="ru-RU" smtClean="0"/>
              <a:t>Образец текста</a:t>
            </a:r>
          </a:p>
        </p:txBody>
      </p:sp>
      <p:sp>
        <p:nvSpPr>
          <p:cNvPr id="5" name="Rectangle 4"/>
          <p:cNvSpPr>
            <a:spLocks noGrp="1"/>
          </p:cNvSpPr>
          <p:nvPr>
            <p:ph type="dt" sz="half" idx="14"/>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8BB14EB1-8A11-4134-8C28-0821CC431C9F}" type="datetimeFigureOut">
              <a:rPr/>
              <a:pPr>
                <a:defRPr/>
              </a:pPr>
              <a:t>31.10.2016</a:t>
            </a:fld>
            <a:endParaRPr/>
          </a:p>
        </p:txBody>
      </p:sp>
      <p:sp>
        <p:nvSpPr>
          <p:cNvPr id="6" name="Rectangle 5"/>
          <p:cNvSpPr>
            <a:spLocks noGrp="1"/>
          </p:cNvSpPr>
          <p:nvPr>
            <p:ph type="sldNum" sz="quarter" idx="15"/>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ED195FE5-95E9-4ACB-AEDA-7EB1BDB912FC}" type="slidenum">
              <a:rPr/>
              <a:pPr>
                <a:defRPr/>
              </a:pPr>
              <a:t>‹#›</a:t>
            </a:fld>
            <a:endParaRPr>
              <a:solidFill>
                <a:prstClr val="white"/>
              </a:solidFill>
            </a:endParaRPr>
          </a:p>
        </p:txBody>
      </p:sp>
      <p:sp>
        <p:nvSpPr>
          <p:cNvPr id="7" name="Rectangle 6"/>
          <p:cNvSpPr>
            <a:spLocks noGrp="1"/>
          </p:cNvSpPr>
          <p:nvPr>
            <p:ph type="ftr" sz="quarter" idx="16"/>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305048021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сверху, книжная с подписями">
    <p:spTree>
      <p:nvGrpSpPr>
        <p:cNvPr id="1" name=""/>
        <p:cNvGrpSpPr/>
        <p:nvPr/>
      </p:nvGrpSpPr>
      <p:grpSpPr>
        <a:xfrm>
          <a:off x="0" y="0"/>
          <a:ext cx="0" cy="0"/>
          <a:chOff x="0" y="0"/>
          <a:chExt cx="0" cy="0"/>
        </a:xfrm>
      </p:grpSpPr>
      <p:sp>
        <p:nvSpPr>
          <p:cNvPr id="8" name="Rectangle 29"/>
          <p:cNvSpPr/>
          <p:nvPr/>
        </p:nvSpPr>
        <p:spPr>
          <a:xfrm>
            <a:off x="11852275" y="0"/>
            <a:ext cx="1016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ru-RU">
              <a:solidFill>
                <a:prstClr val="white"/>
              </a:solidFill>
            </a:endParaRPr>
          </a:p>
        </p:txBody>
      </p:sp>
      <p:sp>
        <p:nvSpPr>
          <p:cNvPr id="20" name="Picture Placeholder 19"/>
          <p:cNvSpPr>
            <a:spLocks noGrp="1" noChangeAspect="1"/>
          </p:cNvSpPr>
          <p:nvPr>
            <p:ph type="pic" sz="quarter" idx="10"/>
          </p:nvPr>
        </p:nvSpPr>
        <p:spPr>
          <a:xfrm>
            <a:off x="304800" y="533400"/>
            <a:ext cx="34544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29" name="Picture Placeholder 28"/>
          <p:cNvSpPr>
            <a:spLocks noGrp="1" noChangeAspect="1"/>
          </p:cNvSpPr>
          <p:nvPr>
            <p:ph type="pic" sz="quarter" idx="11"/>
          </p:nvPr>
        </p:nvSpPr>
        <p:spPr>
          <a:xfrm>
            <a:off x="4064000" y="533400"/>
            <a:ext cx="34544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0" name="Picture Placeholder 9"/>
          <p:cNvSpPr>
            <a:spLocks noGrp="1" noChangeAspect="1"/>
          </p:cNvSpPr>
          <p:nvPr>
            <p:ph type="pic" sz="quarter" idx="12"/>
          </p:nvPr>
        </p:nvSpPr>
        <p:spPr>
          <a:xfrm>
            <a:off x="7823200" y="533400"/>
            <a:ext cx="34544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2" name="Text Placeholder 1"/>
          <p:cNvSpPr>
            <a:spLocks noGrp="1"/>
          </p:cNvSpPr>
          <p:nvPr>
            <p:ph type="body" sz="quarter" idx="13"/>
          </p:nvPr>
        </p:nvSpPr>
        <p:spPr>
          <a:xfrm>
            <a:off x="304800" y="4343400"/>
            <a:ext cx="3454400" cy="1676400"/>
          </a:xfrm>
        </p:spPr>
        <p:txBody>
          <a:bodyPr>
            <a:noAutofit/>
          </a:bodyPr>
          <a:lstStyle>
            <a:lvl1pPr marL="0" marR="0" indent="0" algn="l" eaLnBrk="1" latinLnBrk="0" hangingPunct="1">
              <a:buFontTx/>
              <a:buNone/>
              <a:defRPr kumimoji="0" lang="ru-RU" sz="2000" baseline="0"/>
            </a:lvl1pPr>
            <a:extLst/>
          </a:lstStyle>
          <a:p>
            <a:pPr lvl="0"/>
            <a:r>
              <a:rPr lang="ru-RU" smtClean="0"/>
              <a:t>Образец текста</a:t>
            </a:r>
          </a:p>
        </p:txBody>
      </p:sp>
      <p:sp>
        <p:nvSpPr>
          <p:cNvPr id="15" name="Text Placeholder 14"/>
          <p:cNvSpPr>
            <a:spLocks noGrp="1"/>
          </p:cNvSpPr>
          <p:nvPr>
            <p:ph type="body" sz="quarter" idx="14"/>
          </p:nvPr>
        </p:nvSpPr>
        <p:spPr>
          <a:xfrm>
            <a:off x="4064000" y="4343400"/>
            <a:ext cx="3454400" cy="1676400"/>
          </a:xfrm>
        </p:spPr>
        <p:txBody>
          <a:bodyPr>
            <a:noAutofit/>
          </a:bodyPr>
          <a:lstStyle>
            <a:lvl1pPr marL="0" marR="0" indent="0" algn="l" eaLnBrk="1" latinLnBrk="0" hangingPunct="1">
              <a:buFontTx/>
              <a:buNone/>
              <a:defRPr kumimoji="0" lang="ru-RU" sz="2000" baseline="0"/>
            </a:lvl1pPr>
            <a:extLst/>
          </a:lstStyle>
          <a:p>
            <a:pPr lvl="0"/>
            <a:r>
              <a:rPr lang="ru-RU" smtClean="0"/>
              <a:t>Образец текста</a:t>
            </a:r>
          </a:p>
        </p:txBody>
      </p:sp>
      <p:sp>
        <p:nvSpPr>
          <p:cNvPr id="13" name="Text Placeholder 12"/>
          <p:cNvSpPr>
            <a:spLocks noGrp="1"/>
          </p:cNvSpPr>
          <p:nvPr>
            <p:ph type="body" sz="quarter" idx="15"/>
          </p:nvPr>
        </p:nvSpPr>
        <p:spPr>
          <a:xfrm>
            <a:off x="7823200" y="4343400"/>
            <a:ext cx="3454400" cy="1676400"/>
          </a:xfrm>
        </p:spPr>
        <p:txBody>
          <a:bodyPr>
            <a:noAutofit/>
          </a:bodyPr>
          <a:lstStyle>
            <a:lvl1pPr marL="0" marR="0" indent="0" algn="l" eaLnBrk="1" latinLnBrk="0" hangingPunct="1">
              <a:buFontTx/>
              <a:buNone/>
              <a:defRPr kumimoji="0" lang="ru-RU" sz="2000" baseline="0"/>
            </a:lvl1pPr>
            <a:extLst/>
          </a:lstStyle>
          <a:p>
            <a:pPr lvl="0"/>
            <a:r>
              <a:rPr lang="ru-RU" smtClean="0"/>
              <a:t>Образец текста</a:t>
            </a:r>
          </a:p>
        </p:txBody>
      </p:sp>
      <p:sp>
        <p:nvSpPr>
          <p:cNvPr id="9" name="Rectangle 8"/>
          <p:cNvSpPr>
            <a:spLocks noGrp="1"/>
          </p:cNvSpPr>
          <p:nvPr>
            <p:ph type="dt" sz="half" idx="16"/>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576FCE59-E5FE-416F-AE8E-817D2573EC54}" type="datetimeFigureOut">
              <a:rPr/>
              <a:pPr>
                <a:defRPr/>
              </a:pPr>
              <a:t>31.10.2016</a:t>
            </a:fld>
            <a:endParaRPr/>
          </a:p>
        </p:txBody>
      </p:sp>
      <p:sp>
        <p:nvSpPr>
          <p:cNvPr id="11" name="Rectangle 10"/>
          <p:cNvSpPr>
            <a:spLocks noGrp="1"/>
          </p:cNvSpPr>
          <p:nvPr>
            <p:ph type="sldNum" sz="quarter" idx="17"/>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7DA2096A-8104-48F5-8063-D1CCF6184700}" type="slidenum">
              <a:rPr/>
              <a:pPr>
                <a:defRPr/>
              </a:pPr>
              <a:t>‹#›</a:t>
            </a:fld>
            <a:endParaRPr>
              <a:solidFill>
                <a:prstClr val="white"/>
              </a:solidFill>
            </a:endParaRPr>
          </a:p>
        </p:txBody>
      </p:sp>
      <p:sp>
        <p:nvSpPr>
          <p:cNvPr id="12" name="Rectangle 11"/>
          <p:cNvSpPr>
            <a:spLocks noGrp="1"/>
          </p:cNvSpPr>
          <p:nvPr>
            <p:ph type="ftr" sz="quarter" idx="18"/>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268240013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сверху, альбомная с подписью">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5791200" y="3352800"/>
            <a:ext cx="526288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26" name="Picture Placeholder 25"/>
          <p:cNvSpPr>
            <a:spLocks noGrp="1" noChangeAspect="1"/>
          </p:cNvSpPr>
          <p:nvPr>
            <p:ph type="pic" sz="quarter" idx="12"/>
          </p:nvPr>
        </p:nvSpPr>
        <p:spPr>
          <a:xfrm>
            <a:off x="304800" y="3352800"/>
            <a:ext cx="526288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3" name="Picture Placeholder 12"/>
          <p:cNvSpPr>
            <a:spLocks noGrp="1" noChangeAspect="1"/>
          </p:cNvSpPr>
          <p:nvPr>
            <p:ph type="pic" sz="quarter" idx="13"/>
          </p:nvPr>
        </p:nvSpPr>
        <p:spPr>
          <a:xfrm>
            <a:off x="5791200" y="228600"/>
            <a:ext cx="526288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2" name="Text Placeholder 11"/>
          <p:cNvSpPr>
            <a:spLocks noGrp="1"/>
          </p:cNvSpPr>
          <p:nvPr>
            <p:ph type="body" sz="quarter" idx="14"/>
          </p:nvPr>
        </p:nvSpPr>
        <p:spPr>
          <a:xfrm>
            <a:off x="304800" y="228600"/>
            <a:ext cx="5262880" cy="2960370"/>
          </a:xfrm>
        </p:spPr>
        <p:txBody>
          <a:bodyPr anchor="b"/>
          <a:lstStyle>
            <a:lvl1pPr marL="0" marR="0" indent="0" algn="r" eaLnBrk="1" latinLnBrk="0" hangingPunct="1">
              <a:buFontTx/>
              <a:buNone/>
              <a:defRPr kumimoji="0" lang="ru-RU" sz="2000" i="0"/>
            </a:lvl1pPr>
            <a:extLst/>
          </a:lstStyle>
          <a:p>
            <a:pPr lvl="0"/>
            <a:r>
              <a:rPr lang="ru-RU" smtClean="0"/>
              <a:t>Образец текста</a:t>
            </a:r>
          </a:p>
        </p:txBody>
      </p:sp>
      <p:sp>
        <p:nvSpPr>
          <p:cNvPr id="6" name="Rectangle 5"/>
          <p:cNvSpPr>
            <a:spLocks noGrp="1"/>
          </p:cNvSpPr>
          <p:nvPr>
            <p:ph type="dt" sz="half" idx="15"/>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3E6EBA6F-C935-4D52-91DB-157E1A32F4E3}" type="datetimeFigureOut">
              <a:rPr/>
              <a:pPr>
                <a:defRPr/>
              </a:pPr>
              <a:t>31.10.2016</a:t>
            </a:fld>
            <a:endParaRPr/>
          </a:p>
        </p:txBody>
      </p:sp>
      <p:sp>
        <p:nvSpPr>
          <p:cNvPr id="7" name="Rectangle 6"/>
          <p:cNvSpPr>
            <a:spLocks noGrp="1"/>
          </p:cNvSpPr>
          <p:nvPr>
            <p:ph type="sldNum" sz="quarter" idx="16"/>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20F94D9E-7463-449B-8F2B-C51888E86F17}" type="slidenum">
              <a:rPr/>
              <a:pPr>
                <a:defRPr/>
              </a:pPr>
              <a:t>‹#›</a:t>
            </a:fld>
            <a:endParaRPr>
              <a:solidFill>
                <a:prstClr val="white"/>
              </a:solidFill>
            </a:endParaRPr>
          </a:p>
        </p:txBody>
      </p:sp>
      <p:sp>
        <p:nvSpPr>
          <p:cNvPr id="8" name="Rectangle 7"/>
          <p:cNvSpPr>
            <a:spLocks noGrp="1"/>
          </p:cNvSpPr>
          <p:nvPr>
            <p:ph type="ftr" sz="quarter" idx="17"/>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149057509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 сверху, смешанная">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6197600" y="3124962"/>
            <a:ext cx="4929632"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25" name="Picture Placeholder 24"/>
          <p:cNvSpPr>
            <a:spLocks noGrp="1" noChangeAspect="1"/>
          </p:cNvSpPr>
          <p:nvPr>
            <p:ph type="pic" sz="quarter" idx="12"/>
          </p:nvPr>
        </p:nvSpPr>
        <p:spPr>
          <a:xfrm>
            <a:off x="304800" y="228600"/>
            <a:ext cx="566928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6" name="Picture Placeholder 5"/>
          <p:cNvSpPr>
            <a:spLocks noGrp="1" noChangeAspect="1"/>
          </p:cNvSpPr>
          <p:nvPr>
            <p:ph type="pic" sz="quarter" idx="13"/>
          </p:nvPr>
        </p:nvSpPr>
        <p:spPr>
          <a:xfrm>
            <a:off x="6197600" y="228600"/>
            <a:ext cx="489712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5" name="Rectangle 4"/>
          <p:cNvSpPr>
            <a:spLocks noGrp="1"/>
          </p:cNvSpPr>
          <p:nvPr>
            <p:ph type="dt" sz="half" idx="14"/>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AD9D36ED-03B7-4E47-B213-FF0437CDD323}" type="datetimeFigureOut">
              <a:rPr/>
              <a:pPr>
                <a:defRPr/>
              </a:pPr>
              <a:t>31.10.2016</a:t>
            </a:fld>
            <a:endParaRPr/>
          </a:p>
        </p:txBody>
      </p:sp>
      <p:sp>
        <p:nvSpPr>
          <p:cNvPr id="7" name="Rectangle 6"/>
          <p:cNvSpPr>
            <a:spLocks noGrp="1"/>
          </p:cNvSpPr>
          <p:nvPr>
            <p:ph type="sldNum" sz="quarter" idx="15"/>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31702F6F-2511-4BAD-BE91-53A9213577EC}" type="slidenum">
              <a:rPr/>
              <a:pPr>
                <a:defRPr/>
              </a:pPr>
              <a:t>‹#›</a:t>
            </a:fld>
            <a:endParaRPr>
              <a:solidFill>
                <a:prstClr val="white"/>
              </a:solidFill>
            </a:endParaRPr>
          </a:p>
        </p:txBody>
      </p:sp>
      <p:sp>
        <p:nvSpPr>
          <p:cNvPr id="8" name="Rectangle 7"/>
          <p:cNvSpPr>
            <a:spLocks noGrp="1"/>
          </p:cNvSpPr>
          <p:nvPr>
            <p:ph type="ftr" sz="quarter" idx="16"/>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123965354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 сверху, книжная с подписями">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2489200" y="228600"/>
            <a:ext cx="3048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4" name="Picture Placeholder 13"/>
          <p:cNvSpPr>
            <a:spLocks noGrp="1"/>
          </p:cNvSpPr>
          <p:nvPr>
            <p:ph type="pic" sz="quarter" idx="26"/>
          </p:nvPr>
        </p:nvSpPr>
        <p:spPr>
          <a:xfrm>
            <a:off x="2489200" y="3505200"/>
            <a:ext cx="3046952"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8" name="Picture Placeholder 7"/>
          <p:cNvSpPr>
            <a:spLocks noGrp="1"/>
          </p:cNvSpPr>
          <p:nvPr>
            <p:ph type="pic" sz="quarter" idx="25"/>
          </p:nvPr>
        </p:nvSpPr>
        <p:spPr>
          <a:xfrm>
            <a:off x="5740400" y="228600"/>
            <a:ext cx="3048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9" name="Picture Placeholder 18"/>
          <p:cNvSpPr>
            <a:spLocks noGrp="1"/>
          </p:cNvSpPr>
          <p:nvPr>
            <p:ph type="pic" sz="quarter" idx="27"/>
          </p:nvPr>
        </p:nvSpPr>
        <p:spPr>
          <a:xfrm>
            <a:off x="5741448" y="3505200"/>
            <a:ext cx="3046952"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22" name="Text Placeholder 21"/>
          <p:cNvSpPr>
            <a:spLocks noGrp="1"/>
          </p:cNvSpPr>
          <p:nvPr>
            <p:ph type="body" sz="quarter" idx="16"/>
          </p:nvPr>
        </p:nvSpPr>
        <p:spPr>
          <a:xfrm>
            <a:off x="203200" y="228600"/>
            <a:ext cx="2235200" cy="2743200"/>
          </a:xfrm>
        </p:spPr>
        <p:txBody>
          <a:bodyPr/>
          <a:lstStyle>
            <a:lvl1pPr marL="0" marR="0" indent="0" algn="r" eaLnBrk="1" latinLnBrk="0" hangingPunct="1">
              <a:buFontTx/>
              <a:buNone/>
              <a:defRPr kumimoji="0" lang="ru-RU" sz="1600" baseline="0"/>
            </a:lvl1pPr>
            <a:extLst/>
          </a:lstStyle>
          <a:p>
            <a:pPr lvl="0"/>
            <a:r>
              <a:rPr lang="ru-RU" smtClean="0"/>
              <a:t>Образец текста</a:t>
            </a:r>
          </a:p>
        </p:txBody>
      </p:sp>
      <p:sp>
        <p:nvSpPr>
          <p:cNvPr id="5" name="Text Placeholder 4"/>
          <p:cNvSpPr>
            <a:spLocks noGrp="1"/>
          </p:cNvSpPr>
          <p:nvPr>
            <p:ph type="body" sz="quarter" idx="29"/>
          </p:nvPr>
        </p:nvSpPr>
        <p:spPr>
          <a:xfrm>
            <a:off x="8839200" y="228600"/>
            <a:ext cx="2235200" cy="1905000"/>
          </a:xfrm>
        </p:spPr>
        <p:txBody>
          <a:bodyPr/>
          <a:lstStyle>
            <a:lvl1pPr marL="0" marR="0" indent="0" algn="l" eaLnBrk="1" latinLnBrk="0" hangingPunct="1">
              <a:buFontTx/>
              <a:buNone/>
              <a:defRPr kumimoji="0" lang="ru-RU" sz="1600" baseline="0"/>
            </a:lvl1pPr>
            <a:extLst/>
          </a:lstStyle>
          <a:p>
            <a:pPr lvl="0"/>
            <a:r>
              <a:rPr lang="ru-RU" smtClean="0"/>
              <a:t>Образец текста</a:t>
            </a:r>
          </a:p>
        </p:txBody>
      </p:sp>
      <p:sp>
        <p:nvSpPr>
          <p:cNvPr id="20" name="Text Placeholder 19"/>
          <p:cNvSpPr>
            <a:spLocks noGrp="1"/>
          </p:cNvSpPr>
          <p:nvPr>
            <p:ph type="body" sz="quarter" idx="28"/>
          </p:nvPr>
        </p:nvSpPr>
        <p:spPr>
          <a:xfrm>
            <a:off x="203200" y="4724400"/>
            <a:ext cx="2235200" cy="1905000"/>
          </a:xfrm>
        </p:spPr>
        <p:txBody>
          <a:bodyPr anchor="b"/>
          <a:lstStyle>
            <a:lvl1pPr marL="0" marR="0" indent="0" algn="r" eaLnBrk="1" latinLnBrk="0" hangingPunct="1">
              <a:buFontTx/>
              <a:buNone/>
              <a:defRPr kumimoji="0" lang="ru-RU" sz="1600" baseline="0"/>
            </a:lvl1pPr>
            <a:extLst/>
          </a:lstStyle>
          <a:p>
            <a:pPr lvl="0"/>
            <a:r>
              <a:rPr lang="ru-RU" smtClean="0"/>
              <a:t>Образец текста</a:t>
            </a:r>
          </a:p>
        </p:txBody>
      </p:sp>
      <p:sp>
        <p:nvSpPr>
          <p:cNvPr id="21" name="Text Placeholder 20"/>
          <p:cNvSpPr>
            <a:spLocks noGrp="1"/>
          </p:cNvSpPr>
          <p:nvPr>
            <p:ph type="body" sz="quarter" idx="30"/>
          </p:nvPr>
        </p:nvSpPr>
        <p:spPr>
          <a:xfrm>
            <a:off x="8839200" y="4724400"/>
            <a:ext cx="2235200" cy="1905000"/>
          </a:xfrm>
        </p:spPr>
        <p:txBody>
          <a:bodyPr anchor="b"/>
          <a:lstStyle>
            <a:lvl1pPr marL="0" marR="0" indent="0" algn="l" eaLnBrk="1" latinLnBrk="0" hangingPunct="1">
              <a:buFontTx/>
              <a:buNone/>
              <a:defRPr kumimoji="0" lang="ru-RU" sz="1600" baseline="0"/>
            </a:lvl1pPr>
            <a:extLst/>
          </a:lstStyle>
          <a:p>
            <a:pPr lvl="0"/>
            <a:r>
              <a:rPr lang="ru-RU" smtClean="0"/>
              <a:t>Образец текста</a:t>
            </a:r>
          </a:p>
        </p:txBody>
      </p:sp>
      <p:sp>
        <p:nvSpPr>
          <p:cNvPr id="10" name="Rectangle 9"/>
          <p:cNvSpPr>
            <a:spLocks noGrp="1"/>
          </p:cNvSpPr>
          <p:nvPr>
            <p:ph type="dt" sz="half" idx="31"/>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D5030A7E-5B21-4545-AFB0-C98B56069BF8}" type="datetimeFigureOut">
              <a:rPr/>
              <a:pPr>
                <a:defRPr/>
              </a:pPr>
              <a:t>31.10.2016</a:t>
            </a:fld>
            <a:endParaRPr/>
          </a:p>
        </p:txBody>
      </p:sp>
      <p:sp>
        <p:nvSpPr>
          <p:cNvPr id="11" name="Rectangle 10"/>
          <p:cNvSpPr>
            <a:spLocks noGrp="1"/>
          </p:cNvSpPr>
          <p:nvPr>
            <p:ph type="sldNum" sz="quarter" idx="32"/>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46734239-ABE5-4DA7-822B-4398AFA15CF4}" type="slidenum">
              <a:rPr/>
              <a:pPr>
                <a:defRPr/>
              </a:pPr>
              <a:t>‹#›</a:t>
            </a:fld>
            <a:endParaRPr>
              <a:solidFill>
                <a:prstClr val="white"/>
              </a:solidFill>
            </a:endParaRPr>
          </a:p>
        </p:txBody>
      </p:sp>
      <p:sp>
        <p:nvSpPr>
          <p:cNvPr id="12" name="Rectangle 11"/>
          <p:cNvSpPr>
            <a:spLocks noGrp="1"/>
          </p:cNvSpPr>
          <p:nvPr>
            <p:ph type="ftr" sz="quarter" idx="33"/>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8028838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AA4C5F-48F0-492C-AC28-008F79B17F10}" type="datetimeFigureOut">
              <a:rPr lang="ru-RU"/>
              <a:pPr>
                <a:defRPr/>
              </a:pPr>
              <a:t>31.10.2016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3530E6F-21B9-4959-8A1F-7DACD1A867BC}" type="slidenum">
              <a:rPr lang="ru-RU"/>
              <a:pPr>
                <a:defRPr/>
              </a:pPr>
              <a:t>‹#›</a:t>
            </a:fld>
            <a:endParaRPr lang="ru-RU"/>
          </a:p>
        </p:txBody>
      </p:sp>
    </p:spTree>
    <p:extLst>
      <p:ext uri="{BB962C8B-B14F-4D97-AF65-F5344CB8AC3E}">
        <p14:creationId xmlns:p14="http://schemas.microsoft.com/office/powerpoint/2010/main" val="11347050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 сверху, альбомная с подписями">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711207" y="685800"/>
            <a:ext cx="4871063"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27" name="Text Placeholder 26"/>
          <p:cNvSpPr>
            <a:spLocks noGrp="1"/>
          </p:cNvSpPr>
          <p:nvPr>
            <p:ph type="body" sz="quarter" idx="16"/>
          </p:nvPr>
        </p:nvSpPr>
        <p:spPr>
          <a:xfrm>
            <a:off x="711200" y="6324600"/>
            <a:ext cx="4876800" cy="304800"/>
          </a:xfrm>
        </p:spPr>
        <p:txBody>
          <a:bodyPr/>
          <a:lstStyle>
            <a:lvl1pPr marL="0" marR="0" indent="0" algn="l" eaLnBrk="1" latinLnBrk="0" hangingPunct="1">
              <a:buFontTx/>
              <a:buNone/>
              <a:defRPr kumimoji="0" lang="ru-RU" sz="1600" baseline="0"/>
            </a:lvl1pPr>
            <a:extLst/>
          </a:lstStyle>
          <a:p>
            <a:pPr lvl="0"/>
            <a:r>
              <a:rPr lang="ru-RU" smtClean="0"/>
              <a:t>Образец текста</a:t>
            </a:r>
          </a:p>
        </p:txBody>
      </p:sp>
      <p:sp>
        <p:nvSpPr>
          <p:cNvPr id="3" name="Picture Placeholder 2"/>
          <p:cNvSpPr>
            <a:spLocks noGrp="1"/>
          </p:cNvSpPr>
          <p:nvPr>
            <p:ph type="pic" sz="quarter" idx="17"/>
          </p:nvPr>
        </p:nvSpPr>
        <p:spPr>
          <a:xfrm>
            <a:off x="5689600" y="685800"/>
            <a:ext cx="48768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21" name="Picture Placeholder 20"/>
          <p:cNvSpPr>
            <a:spLocks noGrp="1"/>
          </p:cNvSpPr>
          <p:nvPr>
            <p:ph type="pic" sz="quarter" idx="18"/>
          </p:nvPr>
        </p:nvSpPr>
        <p:spPr>
          <a:xfrm>
            <a:off x="711200" y="3505200"/>
            <a:ext cx="48768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6" name="Picture Placeholder 5"/>
          <p:cNvSpPr>
            <a:spLocks noGrp="1"/>
          </p:cNvSpPr>
          <p:nvPr>
            <p:ph type="pic" sz="quarter" idx="19"/>
          </p:nvPr>
        </p:nvSpPr>
        <p:spPr>
          <a:xfrm>
            <a:off x="5689600" y="3505200"/>
            <a:ext cx="48768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8" name="Text Placeholder 17"/>
          <p:cNvSpPr>
            <a:spLocks noGrp="1"/>
          </p:cNvSpPr>
          <p:nvPr>
            <p:ph type="body" sz="quarter" idx="22"/>
          </p:nvPr>
        </p:nvSpPr>
        <p:spPr>
          <a:xfrm>
            <a:off x="711200" y="304800"/>
            <a:ext cx="4876800" cy="304800"/>
          </a:xfrm>
        </p:spPr>
        <p:txBody>
          <a:bodyPr/>
          <a:lstStyle>
            <a:lvl1pPr marL="0" marR="0" indent="0" algn="l" eaLnBrk="1" latinLnBrk="0" hangingPunct="1">
              <a:buFontTx/>
              <a:buNone/>
              <a:defRPr kumimoji="0" lang="ru-RU" sz="1600" baseline="0"/>
            </a:lvl1pPr>
            <a:extLst/>
          </a:lstStyle>
          <a:p>
            <a:pPr lvl="0"/>
            <a:r>
              <a:rPr lang="ru-RU" smtClean="0"/>
              <a:t>Образец текста</a:t>
            </a:r>
          </a:p>
        </p:txBody>
      </p:sp>
      <p:sp>
        <p:nvSpPr>
          <p:cNvPr id="5" name="Text Placeholder 4"/>
          <p:cNvSpPr>
            <a:spLocks noGrp="1"/>
          </p:cNvSpPr>
          <p:nvPr>
            <p:ph type="body" sz="quarter" idx="23"/>
          </p:nvPr>
        </p:nvSpPr>
        <p:spPr>
          <a:xfrm>
            <a:off x="5689600" y="6324600"/>
            <a:ext cx="4876800" cy="304800"/>
          </a:xfrm>
        </p:spPr>
        <p:txBody>
          <a:bodyPr/>
          <a:lstStyle>
            <a:lvl1pPr marL="0" marR="0" indent="0" algn="l" eaLnBrk="1" latinLnBrk="0" hangingPunct="1">
              <a:buFontTx/>
              <a:buNone/>
              <a:defRPr kumimoji="0" lang="ru-RU" sz="1600" baseline="0"/>
            </a:lvl1pPr>
            <a:extLst/>
          </a:lstStyle>
          <a:p>
            <a:pPr lvl="0"/>
            <a:r>
              <a:rPr lang="ru-RU" smtClean="0"/>
              <a:t>Образец текста</a:t>
            </a:r>
          </a:p>
        </p:txBody>
      </p:sp>
      <p:sp>
        <p:nvSpPr>
          <p:cNvPr id="4" name="Text Placeholder 3"/>
          <p:cNvSpPr>
            <a:spLocks noGrp="1"/>
          </p:cNvSpPr>
          <p:nvPr>
            <p:ph type="body" sz="quarter" idx="24"/>
          </p:nvPr>
        </p:nvSpPr>
        <p:spPr>
          <a:xfrm>
            <a:off x="5689600" y="304800"/>
            <a:ext cx="4876800" cy="304800"/>
          </a:xfrm>
        </p:spPr>
        <p:txBody>
          <a:bodyPr/>
          <a:lstStyle>
            <a:lvl1pPr marL="0" marR="0" indent="0" algn="l" eaLnBrk="1" latinLnBrk="0" hangingPunct="1">
              <a:buFontTx/>
              <a:buNone/>
              <a:defRPr kumimoji="0" lang="ru-RU" sz="1600" baseline="0"/>
            </a:lvl1pPr>
            <a:extLst/>
          </a:lstStyle>
          <a:p>
            <a:pPr lvl="0"/>
            <a:r>
              <a:rPr lang="ru-RU" smtClean="0"/>
              <a:t>Образец текста</a:t>
            </a:r>
          </a:p>
        </p:txBody>
      </p:sp>
      <p:sp>
        <p:nvSpPr>
          <p:cNvPr id="10" name="Rectangle 9"/>
          <p:cNvSpPr>
            <a:spLocks noGrp="1"/>
          </p:cNvSpPr>
          <p:nvPr>
            <p:ph type="dt" sz="half" idx="25"/>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78F9ECC0-0593-4EAE-8F38-E8D224E968DB}" type="datetimeFigureOut">
              <a:rPr/>
              <a:pPr>
                <a:defRPr/>
              </a:pPr>
              <a:t>31.10.2016</a:t>
            </a:fld>
            <a:endParaRPr/>
          </a:p>
        </p:txBody>
      </p:sp>
      <p:sp>
        <p:nvSpPr>
          <p:cNvPr id="11" name="Rectangle 10"/>
          <p:cNvSpPr>
            <a:spLocks noGrp="1"/>
          </p:cNvSpPr>
          <p:nvPr>
            <p:ph type="sldNum" sz="quarter" idx="26"/>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E0DF2C68-544C-47FA-AB69-55B9CA89C939}" type="slidenum">
              <a:rPr/>
              <a:pPr>
                <a:defRPr/>
              </a:pPr>
              <a:t>‹#›</a:t>
            </a:fld>
            <a:endParaRPr>
              <a:solidFill>
                <a:prstClr val="white"/>
              </a:solidFill>
            </a:endParaRPr>
          </a:p>
        </p:txBody>
      </p:sp>
      <p:sp>
        <p:nvSpPr>
          <p:cNvPr id="12" name="Rectangle 11"/>
          <p:cNvSpPr>
            <a:spLocks noGrp="1"/>
          </p:cNvSpPr>
          <p:nvPr>
            <p:ph type="ftr" sz="quarter" idx="27"/>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301926553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 сверху, книжная с большой подписью">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304807" y="416356"/>
            <a:ext cx="2675535"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28" name="Picture Placeholder 27"/>
          <p:cNvSpPr>
            <a:spLocks noGrp="1" noChangeAspect="1"/>
          </p:cNvSpPr>
          <p:nvPr>
            <p:ph type="pic" sz="quarter" idx="31"/>
          </p:nvPr>
        </p:nvSpPr>
        <p:spPr>
          <a:xfrm>
            <a:off x="5791207" y="416356"/>
            <a:ext cx="2675535"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4" name="Picture Placeholder 3"/>
          <p:cNvSpPr>
            <a:spLocks noGrp="1" noChangeAspect="1"/>
          </p:cNvSpPr>
          <p:nvPr>
            <p:ph type="pic" sz="quarter" idx="30"/>
          </p:nvPr>
        </p:nvSpPr>
        <p:spPr>
          <a:xfrm>
            <a:off x="3048007" y="416356"/>
            <a:ext cx="2675535"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6" name="Picture Placeholder 5"/>
          <p:cNvSpPr>
            <a:spLocks noGrp="1" noChangeAspect="1"/>
          </p:cNvSpPr>
          <p:nvPr>
            <p:ph type="pic" sz="quarter" idx="32"/>
          </p:nvPr>
        </p:nvSpPr>
        <p:spPr>
          <a:xfrm>
            <a:off x="8534407" y="416356"/>
            <a:ext cx="2675535"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31" name="Text Placeholder 30"/>
          <p:cNvSpPr>
            <a:spLocks noGrp="1"/>
          </p:cNvSpPr>
          <p:nvPr>
            <p:ph type="body" sz="quarter" idx="29"/>
          </p:nvPr>
        </p:nvSpPr>
        <p:spPr>
          <a:xfrm>
            <a:off x="304800" y="3352800"/>
            <a:ext cx="10871200" cy="3048000"/>
          </a:xfrm>
        </p:spPr>
        <p:txBody>
          <a:bodyPr/>
          <a:lstStyle>
            <a:lvl1pPr marL="0" marR="0" indent="0" algn="l" eaLnBrk="1" latinLnBrk="0" hangingPunct="1">
              <a:buFontTx/>
              <a:buNone/>
              <a:defRPr kumimoji="0" lang="ru-RU" sz="2800" baseline="0"/>
            </a:lvl1pPr>
            <a:extLst/>
          </a:lstStyle>
          <a:p>
            <a:pPr lvl="0"/>
            <a:r>
              <a:rPr lang="ru-RU" smtClean="0"/>
              <a:t>Образец текста</a:t>
            </a:r>
          </a:p>
        </p:txBody>
      </p:sp>
      <p:sp>
        <p:nvSpPr>
          <p:cNvPr id="7" name="Rectangle 6"/>
          <p:cNvSpPr>
            <a:spLocks noGrp="1"/>
          </p:cNvSpPr>
          <p:nvPr>
            <p:ph type="dt" sz="half" idx="33"/>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31496408-DC1F-4C70-B931-9BD9610F51D3}" type="datetimeFigureOut">
              <a:rPr/>
              <a:pPr>
                <a:defRPr/>
              </a:pPr>
              <a:t>31.10.2016</a:t>
            </a:fld>
            <a:endParaRPr/>
          </a:p>
        </p:txBody>
      </p:sp>
      <p:sp>
        <p:nvSpPr>
          <p:cNvPr id="8" name="Rectangle 7"/>
          <p:cNvSpPr>
            <a:spLocks noGrp="1"/>
          </p:cNvSpPr>
          <p:nvPr>
            <p:ph type="sldNum" sz="quarter" idx="34"/>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6682E2D4-5EEE-467D-A003-8F8349B0C879}" type="slidenum">
              <a:rPr/>
              <a:pPr>
                <a:defRPr/>
              </a:pPr>
              <a:t>‹#›</a:t>
            </a:fld>
            <a:endParaRPr>
              <a:solidFill>
                <a:prstClr val="white"/>
              </a:solidFill>
            </a:endParaRPr>
          </a:p>
        </p:txBody>
      </p:sp>
      <p:sp>
        <p:nvSpPr>
          <p:cNvPr id="9" name="Rectangle 8"/>
          <p:cNvSpPr>
            <a:spLocks noGrp="1"/>
          </p:cNvSpPr>
          <p:nvPr>
            <p:ph type="ftr" sz="quarter" idx="35"/>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17901344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 сверху: 1 книжная и 3 альбомных">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457724" y="257665"/>
            <a:ext cx="6352517"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26" name="Picture Placeholder 25"/>
          <p:cNvSpPr>
            <a:spLocks noGrp="1"/>
          </p:cNvSpPr>
          <p:nvPr>
            <p:ph type="pic" sz="quarter" idx="18"/>
          </p:nvPr>
        </p:nvSpPr>
        <p:spPr>
          <a:xfrm>
            <a:off x="7261789" y="257665"/>
            <a:ext cx="3560067"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4" name="Picture Placeholder 13"/>
          <p:cNvSpPr>
            <a:spLocks noGrp="1"/>
          </p:cNvSpPr>
          <p:nvPr>
            <p:ph type="pic" sz="quarter" idx="22"/>
          </p:nvPr>
        </p:nvSpPr>
        <p:spPr>
          <a:xfrm>
            <a:off x="7261789" y="2432657"/>
            <a:ext cx="3560067"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3" name="Picture Placeholder 12"/>
          <p:cNvSpPr>
            <a:spLocks noGrp="1"/>
          </p:cNvSpPr>
          <p:nvPr>
            <p:ph type="pic" sz="quarter" idx="23"/>
          </p:nvPr>
        </p:nvSpPr>
        <p:spPr>
          <a:xfrm>
            <a:off x="7261789" y="4607649"/>
            <a:ext cx="3560067"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6" name="Rectangle 5"/>
          <p:cNvSpPr>
            <a:spLocks noGrp="1"/>
          </p:cNvSpPr>
          <p:nvPr>
            <p:ph type="dt" sz="half" idx="24"/>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8C2C2723-8D7A-46A0-8F7C-F4F8CC769CFF}" type="datetimeFigureOut">
              <a:rPr/>
              <a:pPr>
                <a:defRPr/>
              </a:pPr>
              <a:t>31.10.2016</a:t>
            </a:fld>
            <a:endParaRPr/>
          </a:p>
        </p:txBody>
      </p:sp>
      <p:sp>
        <p:nvSpPr>
          <p:cNvPr id="7" name="Rectangle 6"/>
          <p:cNvSpPr>
            <a:spLocks noGrp="1"/>
          </p:cNvSpPr>
          <p:nvPr>
            <p:ph type="sldNum" sz="quarter" idx="25"/>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278D96E3-1970-4F3A-B57B-A4C5BF5AAF06}" type="slidenum">
              <a:rPr/>
              <a:pPr>
                <a:defRPr/>
              </a:pPr>
              <a:t>‹#›</a:t>
            </a:fld>
            <a:endParaRPr>
              <a:solidFill>
                <a:prstClr val="white"/>
              </a:solidFill>
            </a:endParaRPr>
          </a:p>
        </p:txBody>
      </p:sp>
      <p:sp>
        <p:nvSpPr>
          <p:cNvPr id="8" name="Rectangle 7"/>
          <p:cNvSpPr>
            <a:spLocks noGrp="1"/>
          </p:cNvSpPr>
          <p:nvPr>
            <p:ph type="ftr" sz="quarter" idx="26"/>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291752990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5 сверху: 3 альбомных и 2 книжных">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304800" y="3429000"/>
            <a:ext cx="2760205"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2" name="Picture Placeholder 11"/>
          <p:cNvSpPr>
            <a:spLocks noGrp="1"/>
          </p:cNvSpPr>
          <p:nvPr>
            <p:ph type="pic" sz="quarter" idx="17"/>
          </p:nvPr>
        </p:nvSpPr>
        <p:spPr>
          <a:xfrm>
            <a:off x="3251200" y="228600"/>
            <a:ext cx="74168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5" name="Picture Placeholder 14"/>
          <p:cNvSpPr>
            <a:spLocks noGrp="1"/>
          </p:cNvSpPr>
          <p:nvPr>
            <p:ph type="pic" sz="quarter" idx="26"/>
          </p:nvPr>
        </p:nvSpPr>
        <p:spPr>
          <a:xfrm>
            <a:off x="304800" y="228600"/>
            <a:ext cx="2760205"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31" name="Picture Placeholder 30"/>
          <p:cNvSpPr>
            <a:spLocks noGrp="1"/>
          </p:cNvSpPr>
          <p:nvPr>
            <p:ph type="pic" sz="quarter" idx="27"/>
          </p:nvPr>
        </p:nvSpPr>
        <p:spPr>
          <a:xfrm>
            <a:off x="7010400" y="4495800"/>
            <a:ext cx="36576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7" name="Picture Placeholder 16"/>
          <p:cNvSpPr>
            <a:spLocks noGrp="1"/>
          </p:cNvSpPr>
          <p:nvPr>
            <p:ph type="pic" sz="quarter" idx="28"/>
          </p:nvPr>
        </p:nvSpPr>
        <p:spPr>
          <a:xfrm>
            <a:off x="3251200" y="4495800"/>
            <a:ext cx="36576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7" name="Rectangle 6"/>
          <p:cNvSpPr>
            <a:spLocks noGrp="1"/>
          </p:cNvSpPr>
          <p:nvPr>
            <p:ph type="dt" sz="half" idx="29"/>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773E2CFD-6E30-409F-8300-5FE62F3BD755}" type="datetimeFigureOut">
              <a:rPr/>
              <a:pPr>
                <a:defRPr/>
              </a:pPr>
              <a:t>31.10.2016</a:t>
            </a:fld>
            <a:endParaRPr/>
          </a:p>
        </p:txBody>
      </p:sp>
      <p:sp>
        <p:nvSpPr>
          <p:cNvPr id="8" name="Rectangle 7"/>
          <p:cNvSpPr>
            <a:spLocks noGrp="1"/>
          </p:cNvSpPr>
          <p:nvPr>
            <p:ph type="sldNum" sz="quarter" idx="30"/>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0FEB823C-E87D-4FD4-B23A-732D16809A2F}" type="slidenum">
              <a:rPr/>
              <a:pPr>
                <a:defRPr/>
              </a:pPr>
              <a:t>‹#›</a:t>
            </a:fld>
            <a:endParaRPr>
              <a:solidFill>
                <a:prstClr val="white"/>
              </a:solidFill>
            </a:endParaRPr>
          </a:p>
        </p:txBody>
      </p:sp>
      <p:sp>
        <p:nvSpPr>
          <p:cNvPr id="9" name="Rectangle 8"/>
          <p:cNvSpPr>
            <a:spLocks noGrp="1"/>
          </p:cNvSpPr>
          <p:nvPr>
            <p:ph type="ftr" sz="quarter" idx="31"/>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284291287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 сверху: 3 книжных и 2 альбомных">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304800" y="228600"/>
            <a:ext cx="347472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7" name="Picture Placeholder 6"/>
          <p:cNvSpPr>
            <a:spLocks noGrp="1"/>
          </p:cNvSpPr>
          <p:nvPr>
            <p:ph type="pic" sz="quarter" idx="29"/>
          </p:nvPr>
        </p:nvSpPr>
        <p:spPr>
          <a:xfrm>
            <a:off x="304800" y="3867150"/>
            <a:ext cx="52832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27" name="Picture Placeholder 26"/>
          <p:cNvSpPr>
            <a:spLocks noGrp="1"/>
          </p:cNvSpPr>
          <p:nvPr>
            <p:ph type="pic" sz="quarter" idx="30"/>
          </p:nvPr>
        </p:nvSpPr>
        <p:spPr>
          <a:xfrm>
            <a:off x="5892800" y="3867150"/>
            <a:ext cx="52832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4" name="Picture Placeholder 13"/>
          <p:cNvSpPr>
            <a:spLocks noGrp="1"/>
          </p:cNvSpPr>
          <p:nvPr>
            <p:ph type="pic" sz="quarter" idx="27"/>
          </p:nvPr>
        </p:nvSpPr>
        <p:spPr>
          <a:xfrm>
            <a:off x="4013200" y="228600"/>
            <a:ext cx="347472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12" name="Picture Placeholder 11"/>
          <p:cNvSpPr>
            <a:spLocks noGrp="1"/>
          </p:cNvSpPr>
          <p:nvPr>
            <p:ph type="pic" sz="quarter" idx="28"/>
          </p:nvPr>
        </p:nvSpPr>
        <p:spPr>
          <a:xfrm>
            <a:off x="7721600" y="228600"/>
            <a:ext cx="347472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indent="-342900" algn="ctr" rtl="0" eaLnBrk="1" latinLnBrk="0" hangingPunct="1">
              <a:spcBef>
                <a:spcPct val="20000"/>
              </a:spcBef>
              <a:defRPr kumimoji="0" lang="ru-RU" sz="200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8" name="Rectangle 7"/>
          <p:cNvSpPr>
            <a:spLocks noGrp="1"/>
          </p:cNvSpPr>
          <p:nvPr>
            <p:ph type="dt" sz="half" idx="31"/>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D30A62DD-3C2F-41BA-B51B-30FA196B35EA}" type="datetimeFigureOut">
              <a:rPr/>
              <a:pPr>
                <a:defRPr/>
              </a:pPr>
              <a:t>31.10.2016</a:t>
            </a:fld>
            <a:endParaRPr/>
          </a:p>
        </p:txBody>
      </p:sp>
      <p:sp>
        <p:nvSpPr>
          <p:cNvPr id="10" name="Rectangle 9"/>
          <p:cNvSpPr>
            <a:spLocks noGrp="1"/>
          </p:cNvSpPr>
          <p:nvPr>
            <p:ph type="sldNum" sz="quarter" idx="32"/>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42FACE3F-FE9E-4B7E-9929-1A2DEEB77901}" type="slidenum">
              <a:rPr/>
              <a:pPr>
                <a:defRPr/>
              </a:pPr>
              <a:t>‹#›</a:t>
            </a:fld>
            <a:endParaRPr>
              <a:solidFill>
                <a:prstClr val="white"/>
              </a:solidFill>
            </a:endParaRPr>
          </a:p>
        </p:txBody>
      </p:sp>
      <p:sp>
        <p:nvSpPr>
          <p:cNvPr id="11" name="Rectangle 10"/>
          <p:cNvSpPr>
            <a:spLocks noGrp="1"/>
          </p:cNvSpPr>
          <p:nvPr>
            <p:ph type="ftr" sz="quarter" idx="33"/>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12492853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Квадратная с подписью">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844801" y="762000"/>
            <a:ext cx="6497779"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marR="0" indent="-342900" algn="ctr" rtl="0" eaLnBrk="1" latinLnBrk="0" hangingPunct="1">
              <a:spcBef>
                <a:spcPct val="20000"/>
              </a:spcBef>
              <a:buFontTx/>
              <a:buNone/>
              <a:defRPr kumimoji="0" lang="ru-RU" sz="2000" i="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7" name="Text Placeholder 6"/>
          <p:cNvSpPr>
            <a:spLocks noGrp="1"/>
          </p:cNvSpPr>
          <p:nvPr>
            <p:ph type="body" sz="quarter" idx="15"/>
          </p:nvPr>
        </p:nvSpPr>
        <p:spPr>
          <a:xfrm>
            <a:off x="2844800" y="5715000"/>
            <a:ext cx="6502400" cy="838200"/>
          </a:xfrm>
        </p:spPr>
        <p:txBody>
          <a:bodyPr tIns="91440" rIns="9144" bIns="91440"/>
          <a:lstStyle>
            <a:lvl1pPr marL="0" marR="0" indent="0" algn="l" eaLnBrk="1" latinLnBrk="0" hangingPunct="1">
              <a:buFontTx/>
              <a:buNone/>
              <a:defRPr kumimoji="0" lang="ru-RU" sz="2000" i="0"/>
            </a:lvl1pPr>
            <a:extLst/>
          </a:lstStyle>
          <a:p>
            <a:pPr lvl="0"/>
            <a:r>
              <a:rPr lang="ru-RU" smtClean="0"/>
              <a:t>Образец текста</a:t>
            </a:r>
          </a:p>
        </p:txBody>
      </p:sp>
      <p:sp>
        <p:nvSpPr>
          <p:cNvPr id="4" name="Rectangle 7"/>
          <p:cNvSpPr>
            <a:spLocks noGrp="1"/>
          </p:cNvSpPr>
          <p:nvPr>
            <p:ph type="dt" sz="half" idx="16"/>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78388B7E-1A2D-4FE1-A7B0-416BDEAD3189}" type="datetimeFigureOut">
              <a:rPr/>
              <a:pPr>
                <a:defRPr/>
              </a:pPr>
              <a:t>31.10.2016</a:t>
            </a:fld>
            <a:endParaRPr/>
          </a:p>
        </p:txBody>
      </p:sp>
      <p:sp>
        <p:nvSpPr>
          <p:cNvPr id="5" name="Rectangle 8"/>
          <p:cNvSpPr>
            <a:spLocks noGrp="1"/>
          </p:cNvSpPr>
          <p:nvPr>
            <p:ph type="sldNum" sz="quarter" idx="17"/>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04123EF7-2A04-4CB1-9318-1A7CC251914A}" type="slidenum">
              <a:rPr/>
              <a:pPr>
                <a:defRPr/>
              </a:pPr>
              <a:t>‹#›</a:t>
            </a:fld>
            <a:endParaRPr>
              <a:solidFill>
                <a:prstClr val="white"/>
              </a:solidFill>
            </a:endParaRPr>
          </a:p>
        </p:txBody>
      </p:sp>
      <p:sp>
        <p:nvSpPr>
          <p:cNvPr id="8" name="Rectangle 9"/>
          <p:cNvSpPr>
            <a:spLocks noGrp="1"/>
          </p:cNvSpPr>
          <p:nvPr>
            <p:ph type="ftr" sz="quarter" idx="18"/>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331549522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 сверху, квадратная с подписью">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6607038" y="1371600"/>
            <a:ext cx="4264169"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0" marR="0" indent="1588" algn="ctr" rtl="0" eaLnBrk="1" latinLnBrk="0" hangingPunct="1">
              <a:spcBef>
                <a:spcPct val="20000"/>
              </a:spcBef>
              <a:buFontTx/>
              <a:buNone/>
              <a:defRPr kumimoji="0" lang="ru-RU" sz="2400" i="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7" name="Picture Placeholder 6"/>
          <p:cNvSpPr>
            <a:spLocks noGrp="1" noChangeAspect="1"/>
          </p:cNvSpPr>
          <p:nvPr>
            <p:ph type="pic" sz="quarter" idx="14"/>
          </p:nvPr>
        </p:nvSpPr>
        <p:spPr>
          <a:xfrm>
            <a:off x="1527038" y="1371600"/>
            <a:ext cx="4264169"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marR="0" indent="-342900" algn="ctr" rtl="0" eaLnBrk="1" latinLnBrk="0" hangingPunct="1">
              <a:spcBef>
                <a:spcPct val="20000"/>
              </a:spcBef>
              <a:buFontTx/>
              <a:buNone/>
              <a:defRPr kumimoji="0" lang="ru-RU" sz="2000" i="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8" name="Text Placeholder 7"/>
          <p:cNvSpPr>
            <a:spLocks noGrp="1"/>
          </p:cNvSpPr>
          <p:nvPr>
            <p:ph type="body" sz="quarter" idx="15"/>
          </p:nvPr>
        </p:nvSpPr>
        <p:spPr>
          <a:xfrm>
            <a:off x="6604000" y="4648200"/>
            <a:ext cx="4267200" cy="1295400"/>
          </a:xfrm>
        </p:spPr>
        <p:txBody>
          <a:bodyPr tIns="91440" rIns="9144" bIns="91440"/>
          <a:lstStyle>
            <a:lvl1pPr marL="0" marR="0" indent="0" algn="l" eaLnBrk="1" latinLnBrk="0" hangingPunct="1">
              <a:buFontTx/>
              <a:buNone/>
              <a:defRPr kumimoji="0" lang="ru-RU" sz="2000" i="0"/>
            </a:lvl1pPr>
            <a:extLst/>
          </a:lstStyle>
          <a:p>
            <a:pPr lvl="0"/>
            <a:r>
              <a:rPr lang="ru-RU" smtClean="0"/>
              <a:t>Образец текста</a:t>
            </a:r>
          </a:p>
        </p:txBody>
      </p:sp>
      <p:sp>
        <p:nvSpPr>
          <p:cNvPr id="9" name="Text Placeholder 8"/>
          <p:cNvSpPr>
            <a:spLocks noGrp="1"/>
          </p:cNvSpPr>
          <p:nvPr>
            <p:ph type="body" sz="quarter" idx="16"/>
          </p:nvPr>
        </p:nvSpPr>
        <p:spPr>
          <a:xfrm>
            <a:off x="1524000" y="4648200"/>
            <a:ext cx="4267200" cy="1295400"/>
          </a:xfrm>
        </p:spPr>
        <p:txBody>
          <a:bodyPr tIns="91440" rIns="9144" bIns="91440"/>
          <a:lstStyle>
            <a:lvl1pPr marL="0" marR="0" indent="0" algn="l" eaLnBrk="1" latinLnBrk="0" hangingPunct="1">
              <a:buFontTx/>
              <a:buNone/>
              <a:defRPr kumimoji="0" lang="ru-RU" sz="2000" i="0"/>
            </a:lvl1pPr>
            <a:extLst/>
          </a:lstStyle>
          <a:p>
            <a:pPr lvl="0"/>
            <a:r>
              <a:rPr lang="ru-RU" smtClean="0"/>
              <a:t>Образец текста</a:t>
            </a:r>
          </a:p>
        </p:txBody>
      </p:sp>
      <p:sp>
        <p:nvSpPr>
          <p:cNvPr id="10" name="Rectangle 9"/>
          <p:cNvSpPr>
            <a:spLocks noGrp="1"/>
          </p:cNvSpPr>
          <p:nvPr>
            <p:ph type="dt" sz="half" idx="17"/>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D954FDD1-8342-49C0-BE28-6A83F8F2852F}" type="datetimeFigureOut">
              <a:rPr/>
              <a:pPr>
                <a:defRPr/>
              </a:pPr>
              <a:t>31.10.2016</a:t>
            </a:fld>
            <a:endParaRPr/>
          </a:p>
        </p:txBody>
      </p:sp>
      <p:sp>
        <p:nvSpPr>
          <p:cNvPr id="11" name="Rectangle 10"/>
          <p:cNvSpPr>
            <a:spLocks noGrp="1"/>
          </p:cNvSpPr>
          <p:nvPr>
            <p:ph type="sldNum" sz="quarter" idx="18"/>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751C9B97-1BFD-49BB-913A-5D344EC3E6C2}" type="slidenum">
              <a:rPr/>
              <a:pPr>
                <a:defRPr/>
              </a:pPr>
              <a:t>‹#›</a:t>
            </a:fld>
            <a:endParaRPr>
              <a:solidFill>
                <a:prstClr val="white"/>
              </a:solidFill>
            </a:endParaRPr>
          </a:p>
        </p:txBody>
      </p:sp>
      <p:sp>
        <p:nvSpPr>
          <p:cNvPr id="12" name="Rectangle 11"/>
          <p:cNvSpPr>
            <a:spLocks noGrp="1"/>
          </p:cNvSpPr>
          <p:nvPr>
            <p:ph type="ftr" sz="quarter" idx="19"/>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156212859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Панорама с подписью">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304800" y="1524000"/>
            <a:ext cx="109728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rtlCol="0">
            <a:normAutofit/>
          </a:bodyPr>
          <a:lstStyle>
            <a:lvl1pPr marL="342900" marR="0" indent="-342900" algn="ctr" rtl="0" eaLnBrk="1" latinLnBrk="0" hangingPunct="1">
              <a:spcBef>
                <a:spcPct val="20000"/>
              </a:spcBef>
              <a:buFontTx/>
              <a:buNone/>
              <a:defRPr kumimoji="0" lang="ru-RU" sz="2000" i="0">
                <a:solidFill>
                  <a:schemeClr val="tx2"/>
                </a:solidFill>
                <a:latin typeface="+mn-lt"/>
                <a:ea typeface="+mn-ea"/>
                <a:cs typeface="+mn-cs"/>
              </a:defRPr>
            </a:lvl1pPr>
            <a:extLst/>
          </a:lstStyle>
          <a:p>
            <a:pPr lvl="0"/>
            <a:r>
              <a:rPr lang="ru-RU" noProof="0" smtClean="0"/>
              <a:t>Вставка рисунка</a:t>
            </a:r>
            <a:endParaRPr lang="ru-RU" noProof="0"/>
          </a:p>
        </p:txBody>
      </p:sp>
      <p:sp>
        <p:nvSpPr>
          <p:cNvPr id="7" name="Text Placeholder 6"/>
          <p:cNvSpPr>
            <a:spLocks noGrp="1"/>
          </p:cNvSpPr>
          <p:nvPr>
            <p:ph type="body" sz="quarter" idx="31"/>
          </p:nvPr>
        </p:nvSpPr>
        <p:spPr>
          <a:xfrm>
            <a:off x="304800" y="4343400"/>
            <a:ext cx="10972800" cy="1676400"/>
          </a:xfrm>
        </p:spPr>
        <p:txBody>
          <a:bodyPr tIns="91440" rIns="9144" bIns="91440"/>
          <a:lstStyle>
            <a:lvl1pPr marL="0" marR="0" indent="0" algn="r" eaLnBrk="1" latinLnBrk="0" hangingPunct="1">
              <a:buFontTx/>
              <a:buNone/>
              <a:defRPr kumimoji="0" lang="ru-RU" sz="2000" i="0"/>
            </a:lvl1pPr>
            <a:extLst/>
          </a:lstStyle>
          <a:p>
            <a:pPr lvl="0"/>
            <a:r>
              <a:rPr lang="ru-RU" smtClean="0"/>
              <a:t>Образец текста</a:t>
            </a:r>
          </a:p>
        </p:txBody>
      </p:sp>
      <p:sp>
        <p:nvSpPr>
          <p:cNvPr id="4" name="Rectangle 7"/>
          <p:cNvSpPr>
            <a:spLocks noGrp="1"/>
          </p:cNvSpPr>
          <p:nvPr>
            <p:ph type="dt" sz="half" idx="32"/>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44456F89-691E-4F37-A756-C546E6AD93CA}" type="datetimeFigureOut">
              <a:rPr/>
              <a:pPr>
                <a:defRPr/>
              </a:pPr>
              <a:t>31.10.2016</a:t>
            </a:fld>
            <a:endParaRPr/>
          </a:p>
        </p:txBody>
      </p:sp>
      <p:sp>
        <p:nvSpPr>
          <p:cNvPr id="5" name="Rectangle 8"/>
          <p:cNvSpPr>
            <a:spLocks noGrp="1"/>
          </p:cNvSpPr>
          <p:nvPr>
            <p:ph type="sldNum" sz="quarter" idx="33"/>
          </p:nvPr>
        </p:nvSpPr>
        <p:spPr/>
        <p:txBody>
          <a:bodyPr/>
          <a:lstStyle>
            <a:lvl1pPr fontAlgn="base">
              <a:spcBef>
                <a:spcPct val="0"/>
              </a:spcBef>
              <a:spcAft>
                <a:spcPct val="0"/>
              </a:spcAft>
              <a:defRPr>
                <a:solidFill>
                  <a:srgbClr val="FFFFFF"/>
                </a:solidFill>
                <a:latin typeface="Calibri" pitchFamily="34" charset="0"/>
                <a:cs typeface="Arial" pitchFamily="34" charset="0"/>
              </a:defRPr>
            </a:lvl1pPr>
            <a:extLst/>
          </a:lstStyle>
          <a:p>
            <a:pPr>
              <a:defRPr/>
            </a:pPr>
            <a:fld id="{A929EC8D-F306-4214-B757-199AC00C6988}" type="slidenum">
              <a:rPr/>
              <a:pPr>
                <a:defRPr/>
              </a:pPr>
              <a:t>‹#›</a:t>
            </a:fld>
            <a:endParaRPr>
              <a:solidFill>
                <a:prstClr val="white"/>
              </a:solidFill>
            </a:endParaRPr>
          </a:p>
        </p:txBody>
      </p:sp>
      <p:sp>
        <p:nvSpPr>
          <p:cNvPr id="8" name="Rectangle 9"/>
          <p:cNvSpPr>
            <a:spLocks noGrp="1"/>
          </p:cNvSpPr>
          <p:nvPr>
            <p:ph type="ftr" sz="quarter" idx="34"/>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Tree>
    <p:extLst>
      <p:ext uri="{BB962C8B-B14F-4D97-AF65-F5344CB8AC3E}">
        <p14:creationId xmlns:p14="http://schemas.microsoft.com/office/powerpoint/2010/main" val="16936167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ru-RU" smtClean="0"/>
              <a:t>Образец заголовка</a:t>
            </a:r>
            <a:endParaRPr/>
          </a:p>
        </p:txBody>
      </p:sp>
      <p:sp>
        <p:nvSpPr>
          <p:cNvPr id="3" name="Content Placeholder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3D667449-6580-4959-94BB-39D1870A0D00}" type="datetimeFigureOut">
              <a:rPr/>
              <a:pPr>
                <a:defRPr/>
              </a:pPr>
              <a:t>31.10.2016</a:t>
            </a:fld>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D62BA9C6-9019-4C95-ACFF-11AA01306FD1}" type="slidenum">
              <a:rPr/>
              <a:pPr>
                <a:defRPr/>
              </a:pPr>
              <a:t>‹#›</a:t>
            </a:fld>
            <a:endParaRPr/>
          </a:p>
        </p:txBody>
      </p:sp>
    </p:spTree>
    <p:extLst>
      <p:ext uri="{BB962C8B-B14F-4D97-AF65-F5344CB8AC3E}">
        <p14:creationId xmlns:p14="http://schemas.microsoft.com/office/powerpoint/2010/main" val="16048952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1072B19D-680D-49AB-869C-11CB155234A4}" type="datetimeFigureOut">
              <a:rPr/>
              <a:pPr>
                <a:defRPr/>
              </a:pPr>
              <a:t>31.10.2016</a:t>
            </a:fld>
            <a:endParaRP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extLst/>
          </a:lstStyle>
          <a:p>
            <a:pPr>
              <a:defRPr/>
            </a:pPr>
            <a:endParaRP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pitchFamily="34" charset="0"/>
              </a:defRPr>
            </a:lvl1pPr>
            <a:extLst/>
          </a:lstStyle>
          <a:p>
            <a:pPr>
              <a:defRPr/>
            </a:pPr>
            <a:fld id="{B5E3A1BA-DD68-40E8-BE81-1DE9746E2522}" type="slidenum">
              <a:rPr/>
              <a:pPr>
                <a:defRPr/>
              </a:pPr>
              <a:t>‹#›</a:t>
            </a:fld>
            <a:endParaRPr/>
          </a:p>
        </p:txBody>
      </p:sp>
    </p:spTree>
    <p:extLst>
      <p:ext uri="{BB962C8B-B14F-4D97-AF65-F5344CB8AC3E}">
        <p14:creationId xmlns:p14="http://schemas.microsoft.com/office/powerpoint/2010/main" val="326569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4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5FF083-5F75-44DE-9AA7-1C49E9F67EEF}" type="datetimeFigureOut">
              <a:rPr lang="ru-RU"/>
              <a:pPr>
                <a:defRPr/>
              </a:pPr>
              <a:t>31.10.2016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C7BE299-F100-4051-8C8C-DD5ADEED0C59}" type="slidenum">
              <a:rPr lang="ru-RU"/>
              <a:pPr>
                <a:defRPr/>
              </a:pPr>
              <a:t>‹#›</a:t>
            </a:fld>
            <a:endParaRPr lang="ru-RU"/>
          </a:p>
        </p:txBody>
      </p:sp>
    </p:spTree>
    <p:extLst>
      <p:ext uri="{BB962C8B-B14F-4D97-AF65-F5344CB8AC3E}">
        <p14:creationId xmlns:p14="http://schemas.microsoft.com/office/powerpoint/2010/main" val="2305903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40EE5348-D473-493F-807E-2D6CC65C44FC}" type="slidenum">
              <a:rPr lang="ru-RU"/>
              <a:pPr>
                <a:defRPr/>
              </a:pPr>
              <a:t>‹#›</a:t>
            </a:fld>
            <a:endParaRPr lang="ru-RU"/>
          </a:p>
        </p:txBody>
      </p:sp>
    </p:spTree>
    <p:extLst>
      <p:ext uri="{BB962C8B-B14F-4D97-AF65-F5344CB8AC3E}">
        <p14:creationId xmlns:p14="http://schemas.microsoft.com/office/powerpoint/2010/main" val="15103828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9E9F4D47-5814-4FD6-9FA5-933739CFF0CF}" type="slidenum">
              <a:rPr lang="ru-RU"/>
              <a:pPr>
                <a:defRPr/>
              </a:pPr>
              <a:t>‹#›</a:t>
            </a:fld>
            <a:endParaRPr lang="ru-RU"/>
          </a:p>
        </p:txBody>
      </p:sp>
    </p:spTree>
    <p:extLst>
      <p:ext uri="{BB962C8B-B14F-4D97-AF65-F5344CB8AC3E}">
        <p14:creationId xmlns:p14="http://schemas.microsoft.com/office/powerpoint/2010/main" val="15520140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1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F7B6A692-D535-4DF3-806A-3F1D6F063028}" type="slidenum">
              <a:rPr lang="ru-RU"/>
              <a:pPr>
                <a:defRPr/>
              </a:pPr>
              <a:t>‹#›</a:t>
            </a:fld>
            <a:endParaRPr lang="ru-RU"/>
          </a:p>
        </p:txBody>
      </p:sp>
    </p:spTree>
    <p:extLst>
      <p:ext uri="{BB962C8B-B14F-4D97-AF65-F5344CB8AC3E}">
        <p14:creationId xmlns:p14="http://schemas.microsoft.com/office/powerpoint/2010/main" val="22829947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Calibri" pitchFamily="34" charset="0"/>
                <a:cs typeface="Arial" pitchFamily="34" charset="0"/>
              </a:defRPr>
            </a:lvl1pPr>
          </a:lstStyle>
          <a:p>
            <a:pPr>
              <a:defRPr/>
            </a:pPr>
            <a:fld id="{BE4E03B4-21BD-4865-80AB-A06D6AF6ECEA}" type="slidenum">
              <a:rPr lang="ru-RU"/>
              <a:pPr>
                <a:defRPr/>
              </a:pPr>
              <a:t>‹#›</a:t>
            </a:fld>
            <a:endParaRPr lang="ru-RU"/>
          </a:p>
        </p:txBody>
      </p:sp>
    </p:spTree>
    <p:extLst>
      <p:ext uri="{BB962C8B-B14F-4D97-AF65-F5344CB8AC3E}">
        <p14:creationId xmlns:p14="http://schemas.microsoft.com/office/powerpoint/2010/main" val="9515161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8" name="Нижний колонтитул 7"/>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a:defRPr>
                <a:latin typeface="Calibri" pitchFamily="34" charset="0"/>
                <a:cs typeface="Arial" pitchFamily="34" charset="0"/>
              </a:defRPr>
            </a:lvl1pPr>
          </a:lstStyle>
          <a:p>
            <a:pPr>
              <a:defRPr/>
            </a:pPr>
            <a:fld id="{9F0F4594-17E2-4A95-9BD2-12A619C5917D}" type="slidenum">
              <a:rPr lang="ru-RU"/>
              <a:pPr>
                <a:defRPr/>
              </a:pPr>
              <a:t>‹#›</a:t>
            </a:fld>
            <a:endParaRPr lang="ru-RU"/>
          </a:p>
        </p:txBody>
      </p:sp>
    </p:spTree>
    <p:extLst>
      <p:ext uri="{BB962C8B-B14F-4D97-AF65-F5344CB8AC3E}">
        <p14:creationId xmlns:p14="http://schemas.microsoft.com/office/powerpoint/2010/main" val="30326242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a:defRPr>
                <a:latin typeface="Calibri" pitchFamily="34" charset="0"/>
                <a:cs typeface="Arial" pitchFamily="34" charset="0"/>
              </a:defRPr>
            </a:lvl1pPr>
          </a:lstStyle>
          <a:p>
            <a:pPr>
              <a:defRPr/>
            </a:pPr>
            <a:fld id="{2BC83DDD-8C6B-45E0-B338-70876E30E63F}" type="slidenum">
              <a:rPr lang="ru-RU"/>
              <a:pPr>
                <a:defRPr/>
              </a:pPr>
              <a:t>‹#›</a:t>
            </a:fld>
            <a:endParaRPr lang="ru-RU"/>
          </a:p>
        </p:txBody>
      </p:sp>
    </p:spTree>
    <p:extLst>
      <p:ext uri="{BB962C8B-B14F-4D97-AF65-F5344CB8AC3E}">
        <p14:creationId xmlns:p14="http://schemas.microsoft.com/office/powerpoint/2010/main" val="5452955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a:defRPr>
                <a:latin typeface="Calibri" pitchFamily="34" charset="0"/>
                <a:cs typeface="Arial" pitchFamily="34" charset="0"/>
              </a:defRPr>
            </a:lvl1pPr>
          </a:lstStyle>
          <a:p>
            <a:pPr>
              <a:defRPr/>
            </a:pPr>
            <a:fld id="{578BA5F7-02EB-4D13-866C-3766D9163B87}" type="slidenum">
              <a:rPr lang="ru-RU"/>
              <a:pPr>
                <a:defRPr/>
              </a:pPr>
              <a:t>‹#›</a:t>
            </a:fld>
            <a:endParaRPr lang="ru-RU"/>
          </a:p>
        </p:txBody>
      </p:sp>
    </p:spTree>
    <p:extLst>
      <p:ext uri="{BB962C8B-B14F-4D97-AF65-F5344CB8AC3E}">
        <p14:creationId xmlns:p14="http://schemas.microsoft.com/office/powerpoint/2010/main" val="22338897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Calibri" pitchFamily="34" charset="0"/>
                <a:cs typeface="Arial" pitchFamily="34" charset="0"/>
              </a:defRPr>
            </a:lvl1pPr>
          </a:lstStyle>
          <a:p>
            <a:pPr>
              <a:defRPr/>
            </a:pPr>
            <a:fld id="{3E6FC390-CB30-4247-944F-B6050278E50E}" type="slidenum">
              <a:rPr lang="ru-RU"/>
              <a:pPr>
                <a:defRPr/>
              </a:pPr>
              <a:t>‹#›</a:t>
            </a:fld>
            <a:endParaRPr lang="ru-RU"/>
          </a:p>
        </p:txBody>
      </p:sp>
    </p:spTree>
    <p:extLst>
      <p:ext uri="{BB962C8B-B14F-4D97-AF65-F5344CB8AC3E}">
        <p14:creationId xmlns:p14="http://schemas.microsoft.com/office/powerpoint/2010/main" val="10465531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6" name="Нижний колонтитул 5"/>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a:defRPr>
                <a:latin typeface="Calibri" pitchFamily="34" charset="0"/>
                <a:cs typeface="Arial" pitchFamily="34" charset="0"/>
              </a:defRPr>
            </a:lvl1pPr>
          </a:lstStyle>
          <a:p>
            <a:pPr>
              <a:defRPr/>
            </a:pPr>
            <a:fld id="{BA91FCDB-D09A-4709-A4EE-6CB41370B637}" type="slidenum">
              <a:rPr lang="ru-RU"/>
              <a:pPr>
                <a:defRPr/>
              </a:pPr>
              <a:t>‹#›</a:t>
            </a:fld>
            <a:endParaRPr lang="ru-RU"/>
          </a:p>
        </p:txBody>
      </p:sp>
    </p:spTree>
    <p:extLst>
      <p:ext uri="{BB962C8B-B14F-4D97-AF65-F5344CB8AC3E}">
        <p14:creationId xmlns:p14="http://schemas.microsoft.com/office/powerpoint/2010/main" val="17829767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atin typeface="Calibri" pitchFamily="34" charset="0"/>
                <a:cs typeface="Arial" pitchFamily="34" charset="0"/>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atin typeface="Calibri"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defRPr>
                <a:latin typeface="Calibri" pitchFamily="34" charset="0"/>
                <a:cs typeface="Arial" pitchFamily="34" charset="0"/>
              </a:defRPr>
            </a:lvl1pPr>
          </a:lstStyle>
          <a:p>
            <a:pPr>
              <a:defRPr/>
            </a:pPr>
            <a:fld id="{22BDF465-1FA0-4D70-9A2D-6FDC590F431C}" type="slidenum">
              <a:rPr lang="ru-RU"/>
              <a:pPr>
                <a:defRPr/>
              </a:pPr>
              <a:t>‹#›</a:t>
            </a:fld>
            <a:endParaRPr lang="ru-RU"/>
          </a:p>
        </p:txBody>
      </p:sp>
    </p:spTree>
    <p:extLst>
      <p:ext uri="{BB962C8B-B14F-4D97-AF65-F5344CB8AC3E}">
        <p14:creationId xmlns:p14="http://schemas.microsoft.com/office/powerpoint/2010/main" val="3743890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1.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theme" Target="../theme/theme7.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endParaRPr lang="ru-RU" altLang="ru-RU"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endParaRPr lang="ru-RU" altLang="ru-RU"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28A985B-5336-46B4-B570-ED83D2CB43A6}" type="datetimeFigureOut">
              <a:rPr lang="ru-RU"/>
              <a:pPr>
                <a:defRPr/>
              </a:pPr>
              <a:t>31.10.2016</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77C0AFD-362B-4673-A4F4-439AF9CBEB5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43"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Arial"/>
                <a:cs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Arial"/>
                <a:cs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Arial"/>
                <a:cs typeface="Arial" charset="0"/>
              </a:defRPr>
            </a:lvl1pPr>
          </a:lstStyle>
          <a:p>
            <a:pPr>
              <a:defRPr/>
            </a:pPr>
            <a:fld id="{063C1B72-BD10-4551-A6D3-F69E38CE773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3556000" cy="6858000"/>
            <a:chOff x="0" y="0"/>
            <a:chExt cx="1680" cy="4320"/>
          </a:xfrm>
        </p:grpSpPr>
        <p:sp>
          <p:nvSpPr>
            <p:cNvPr id="16387"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ru-RU">
                <a:solidFill>
                  <a:srgbClr val="000000"/>
                </a:solidFill>
                <a:latin typeface="Arial" pitchFamily="34" charset="0"/>
                <a:cs typeface="+mn-cs"/>
              </a:endParaRPr>
            </a:p>
          </p:txBody>
        </p:sp>
        <p:pic>
          <p:nvPicPr>
            <p:cNvPr id="11273" name="Picture 4" descr="slidemaster_med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Rectangle 5"/>
          <p:cNvSpPr>
            <a:spLocks noGrp="1" noChangeArrowheads="1"/>
          </p:cNvSpPr>
          <p:nvPr>
            <p:ph type="title"/>
          </p:nvPr>
        </p:nvSpPr>
        <p:spPr bwMode="auto">
          <a:xfrm>
            <a:off x="3251200" y="228600"/>
            <a:ext cx="8534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6390" name="Rectangle 6"/>
          <p:cNvSpPr>
            <a:spLocks noGrp="1" noChangeArrowheads="1"/>
          </p:cNvSpPr>
          <p:nvPr>
            <p:ph type="body" idx="1"/>
          </p:nvPr>
        </p:nvSpPr>
        <p:spPr bwMode="auto">
          <a:xfrm>
            <a:off x="3251200" y="1600200"/>
            <a:ext cx="853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6391" name="Rectangle 7"/>
          <p:cNvSpPr>
            <a:spLocks noGrp="1" noChangeArrowheads="1"/>
          </p:cNvSpPr>
          <p:nvPr>
            <p:ph type="dt" sz="half" idx="2"/>
          </p:nvPr>
        </p:nvSpPr>
        <p:spPr bwMode="auto">
          <a:xfrm>
            <a:off x="203200" y="6248400"/>
            <a:ext cx="253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solidFill>
                  <a:srgbClr val="000000"/>
                </a:solidFill>
                <a:effectLst>
                  <a:outerShdw blurRad="38100" dist="38100" dir="2700000" algn="tl">
                    <a:srgbClr val="C0C0C0"/>
                  </a:outerShdw>
                </a:effectLst>
                <a:latin typeface="Arial" pitchFamily="34" charset="0"/>
                <a:cs typeface="+mn-cs"/>
              </a:defRPr>
            </a:lvl1pPr>
          </a:lstStyle>
          <a:p>
            <a:pPr>
              <a:defRPr/>
            </a:pPr>
            <a:endParaRPr lang="ru-RU"/>
          </a:p>
        </p:txBody>
      </p:sp>
      <p:sp>
        <p:nvSpPr>
          <p:cNvPr id="16392" name="Rectangle 8"/>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smtClean="0">
                <a:solidFill>
                  <a:srgbClr val="000000"/>
                </a:solidFill>
                <a:effectLst>
                  <a:outerShdw blurRad="38100" dist="38100" dir="2700000" algn="tl">
                    <a:srgbClr val="C0C0C0"/>
                  </a:outerShdw>
                </a:effectLst>
                <a:latin typeface="Arial" pitchFamily="34" charset="0"/>
                <a:cs typeface="+mn-cs"/>
              </a:defRPr>
            </a:lvl1pPr>
          </a:lstStyle>
          <a:p>
            <a:pPr>
              <a:defRPr/>
            </a:pPr>
            <a:endParaRPr lang="ru-RU"/>
          </a:p>
        </p:txBody>
      </p:sp>
      <p:sp>
        <p:nvSpPr>
          <p:cNvPr id="16393" name="Rectangle 9"/>
          <p:cNvSpPr>
            <a:spLocks noGrp="1" noChangeArrowheads="1"/>
          </p:cNvSpPr>
          <p:nvPr>
            <p:ph type="sldNum" sz="quarter" idx="4"/>
          </p:nvPr>
        </p:nvSpPr>
        <p:spPr bwMode="auto">
          <a:xfrm>
            <a:off x="9245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smtClean="0">
                <a:solidFill>
                  <a:srgbClr val="000000"/>
                </a:solidFill>
                <a:effectLst>
                  <a:outerShdw blurRad="38100" dist="38100" dir="2700000" algn="tl">
                    <a:srgbClr val="C0C0C0"/>
                  </a:outerShdw>
                </a:effectLst>
                <a:latin typeface="Arial" pitchFamily="34" charset="0"/>
                <a:cs typeface="+mn-cs"/>
              </a:defRPr>
            </a:lvl1pPr>
          </a:lstStyle>
          <a:p>
            <a:pPr>
              <a:defRPr/>
            </a:pPr>
            <a:fld id="{7CB64EAC-4A8E-41C8-A018-B0524615DC0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ru-RU" smtClean="0"/>
              <a:t>Klicka här för att ändra format</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ru-RU" smtClean="0"/>
              <a:t>Klicka här för att ändra format på bakgrundstexten</a:t>
            </a:r>
          </a:p>
          <a:p>
            <a:pPr lvl="1"/>
            <a:r>
              <a:rPr lang="sv-SE" altLang="ru-RU" smtClean="0"/>
              <a:t>Nivå två</a:t>
            </a:r>
          </a:p>
          <a:p>
            <a:pPr lvl="2"/>
            <a:r>
              <a:rPr lang="sv-SE" altLang="ru-RU" smtClean="0"/>
              <a:t>Nivå tre</a:t>
            </a:r>
          </a:p>
          <a:p>
            <a:pPr lvl="3"/>
            <a:r>
              <a:rPr lang="sv-SE" altLang="ru-RU" smtClean="0"/>
              <a:t>Nivå fyra</a:t>
            </a:r>
          </a:p>
          <a:p>
            <a:pPr lvl="4"/>
            <a:r>
              <a:rPr lang="sv-SE" altLang="ru-RU" smtClean="0"/>
              <a:t>Nivå fem</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00000"/>
                </a:solidFill>
                <a:latin typeface="+mn-lt"/>
                <a:cs typeface="+mn-cs"/>
              </a:defRPr>
            </a:lvl1pPr>
          </a:lstStyle>
          <a:p>
            <a:pPr>
              <a:defRPr/>
            </a:pPr>
            <a:fld id="{6D042629-C883-4E54-9B6C-E9CE1B8882F5}" type="datetimeFigureOut">
              <a:rPr lang="sv-SE"/>
              <a:pPr>
                <a:defRPr/>
              </a:pPr>
              <a:t>2016-10-31</a:t>
            </a:fld>
            <a:endParaRPr lang="sv-SE"/>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0000"/>
                </a:solidFill>
                <a:latin typeface="+mn-lt"/>
                <a:cs typeface="+mn-cs"/>
              </a:defRPr>
            </a:lvl1pPr>
          </a:lstStyle>
          <a:p>
            <a:pPr>
              <a:defRPr/>
            </a:pPr>
            <a:endParaRPr lang="sv-SE"/>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00000"/>
                </a:solidFill>
                <a:latin typeface="+mn-lt"/>
                <a:cs typeface="+mn-cs"/>
              </a:defRPr>
            </a:lvl1pPr>
          </a:lstStyle>
          <a:p>
            <a:pPr>
              <a:defRPr/>
            </a:pPr>
            <a:fld id="{1AA226AF-5C74-4008-94B8-3C61DA3A1B3F}" type="slidenum">
              <a:rPr lang="sv-SE"/>
              <a:pPr>
                <a:defRPr/>
              </a:pPr>
              <a:t>‹#›</a:t>
            </a:fld>
            <a:endParaRPr lang="sv-SE"/>
          </a:p>
        </p:txBody>
      </p:sp>
      <p:pic>
        <p:nvPicPr>
          <p:cNvPr id="2055" name="Picture 7" descr="powertojob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p:nvSpPr>
        <p:spPr bwMode="auto">
          <a:xfrm>
            <a:off x="3860800" y="1600200"/>
            <a:ext cx="3860800" cy="457200"/>
          </a:xfrm>
          <a:prstGeom prst="rect">
            <a:avLst/>
          </a:prstGeom>
          <a:noFill/>
          <a:ln w="9525">
            <a:noFill/>
            <a:miter lim="800000"/>
            <a:headEnd/>
            <a:tailEnd/>
          </a:ln>
        </p:spPr>
        <p:txBody>
          <a:bodyPr>
            <a:spAutoFit/>
          </a:bodyPr>
          <a:lstStyle>
            <a:lvl1pPr>
              <a:defRPr sz="2400">
                <a:solidFill>
                  <a:schemeClr val="tx1"/>
                </a:solidFill>
                <a:latin typeface="Berling" pitchFamily="18" charset="0"/>
                <a:ea typeface="ＭＳ Ｐゴシック" charset="-128"/>
              </a:defRPr>
            </a:lvl1pPr>
            <a:lvl2pPr marL="37931725" indent="-37474525">
              <a:defRPr sz="2400">
                <a:solidFill>
                  <a:schemeClr val="tx1"/>
                </a:solidFill>
                <a:latin typeface="Berling" pitchFamily="18" charset="0"/>
                <a:ea typeface="ＭＳ Ｐゴシック" charset="-128"/>
              </a:defRPr>
            </a:lvl2pPr>
            <a:lvl3pPr>
              <a:defRPr sz="2400">
                <a:solidFill>
                  <a:schemeClr val="tx1"/>
                </a:solidFill>
                <a:latin typeface="Berling" pitchFamily="18" charset="0"/>
                <a:ea typeface="ＭＳ Ｐゴシック" charset="-128"/>
              </a:defRPr>
            </a:lvl3pPr>
            <a:lvl4pPr>
              <a:defRPr sz="2400">
                <a:solidFill>
                  <a:schemeClr val="tx1"/>
                </a:solidFill>
                <a:latin typeface="Berling" pitchFamily="18" charset="0"/>
                <a:ea typeface="ＭＳ Ｐゴシック" charset="-128"/>
              </a:defRPr>
            </a:lvl4pPr>
            <a:lvl5pPr>
              <a:defRPr sz="2400">
                <a:solidFill>
                  <a:schemeClr val="tx1"/>
                </a:solidFill>
                <a:latin typeface="Berling" pitchFamily="18" charset="0"/>
                <a:ea typeface="ＭＳ Ｐゴシック" charset="-128"/>
              </a:defRPr>
            </a:lvl5pPr>
            <a:lvl6pPr marL="457200" eaLnBrk="0" fontAlgn="base" hangingPunct="0">
              <a:spcBef>
                <a:spcPct val="0"/>
              </a:spcBef>
              <a:spcAft>
                <a:spcPct val="0"/>
              </a:spcAft>
              <a:defRPr sz="2400">
                <a:solidFill>
                  <a:schemeClr val="tx1"/>
                </a:solidFill>
                <a:latin typeface="Berling" pitchFamily="18" charset="0"/>
                <a:ea typeface="ＭＳ Ｐゴシック" charset="-128"/>
              </a:defRPr>
            </a:lvl6pPr>
            <a:lvl7pPr marL="914400" eaLnBrk="0" fontAlgn="base" hangingPunct="0">
              <a:spcBef>
                <a:spcPct val="0"/>
              </a:spcBef>
              <a:spcAft>
                <a:spcPct val="0"/>
              </a:spcAft>
              <a:defRPr sz="2400">
                <a:solidFill>
                  <a:schemeClr val="tx1"/>
                </a:solidFill>
                <a:latin typeface="Berling" pitchFamily="18" charset="0"/>
                <a:ea typeface="ＭＳ Ｐゴシック" charset="-128"/>
              </a:defRPr>
            </a:lvl7pPr>
            <a:lvl8pPr marL="1371600" eaLnBrk="0" fontAlgn="base" hangingPunct="0">
              <a:spcBef>
                <a:spcPct val="0"/>
              </a:spcBef>
              <a:spcAft>
                <a:spcPct val="0"/>
              </a:spcAft>
              <a:defRPr sz="2400">
                <a:solidFill>
                  <a:schemeClr val="tx1"/>
                </a:solidFill>
                <a:latin typeface="Berling" pitchFamily="18" charset="0"/>
                <a:ea typeface="ＭＳ Ｐゴシック" charset="-128"/>
              </a:defRPr>
            </a:lvl8pPr>
            <a:lvl9pPr marL="1828800" eaLnBrk="0" fontAlgn="base" hangingPunct="0">
              <a:spcBef>
                <a:spcPct val="0"/>
              </a:spcBef>
              <a:spcAft>
                <a:spcPct val="0"/>
              </a:spcAft>
              <a:defRPr sz="2400">
                <a:solidFill>
                  <a:schemeClr val="tx1"/>
                </a:solidFill>
                <a:latin typeface="Berling" pitchFamily="18" charset="0"/>
                <a:ea typeface="ＭＳ Ｐゴシック" charset="-128"/>
              </a:defRPr>
            </a:lvl9pPr>
          </a:lstStyle>
          <a:p>
            <a:pPr fontAlgn="auto">
              <a:spcBef>
                <a:spcPct val="50000"/>
              </a:spcBef>
              <a:spcAft>
                <a:spcPts val="0"/>
              </a:spcAft>
              <a:defRPr/>
            </a:pPr>
            <a:endParaRPr lang="sv-SE" smtClean="0">
              <a:solidFill>
                <a:srgbClr val="000000"/>
              </a:solidFill>
              <a:latin typeface="Arial" charset="0"/>
              <a:cs typeface="+mn-cs"/>
            </a:endParaRPr>
          </a:p>
        </p:txBody>
      </p:sp>
      <p:pic>
        <p:nvPicPr>
          <p:cNvPr id="2057" name="Bildobjekt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ru-RU" smtClean="0"/>
              <a:t>Klicka här för att ändra format</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ru-RU" smtClean="0"/>
              <a:t>Klicka här för att ändra format på bakgrundstexten</a:t>
            </a:r>
          </a:p>
          <a:p>
            <a:pPr lvl="1"/>
            <a:r>
              <a:rPr lang="sv-SE" altLang="ru-RU" smtClean="0"/>
              <a:t>Nivå två</a:t>
            </a:r>
          </a:p>
          <a:p>
            <a:pPr lvl="2"/>
            <a:r>
              <a:rPr lang="sv-SE" altLang="ru-RU" smtClean="0"/>
              <a:t>Nivå tre</a:t>
            </a:r>
          </a:p>
          <a:p>
            <a:pPr lvl="3"/>
            <a:r>
              <a:rPr lang="sv-SE" altLang="ru-RU" smtClean="0"/>
              <a:t>Nivå fyra</a:t>
            </a:r>
          </a:p>
          <a:p>
            <a:pPr lvl="4"/>
            <a:r>
              <a:rPr lang="sv-SE" altLang="ru-RU" smtClean="0"/>
              <a:t>Nivå fem</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00000"/>
                </a:solidFill>
                <a:latin typeface="+mn-lt"/>
                <a:cs typeface="+mn-cs"/>
              </a:defRPr>
            </a:lvl1pPr>
          </a:lstStyle>
          <a:p>
            <a:pPr>
              <a:defRPr/>
            </a:pPr>
            <a:fld id="{2F6762D7-4EEF-4B71-B7CF-DBAA2EF2B5D1}" type="datetimeFigureOut">
              <a:rPr lang="sv-SE"/>
              <a:pPr>
                <a:defRPr/>
              </a:pPr>
              <a:t>2016-10-31</a:t>
            </a:fld>
            <a:endParaRPr lang="sv-SE"/>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0000"/>
                </a:solidFill>
                <a:latin typeface="+mn-lt"/>
                <a:cs typeface="+mn-cs"/>
              </a:defRPr>
            </a:lvl1pPr>
          </a:lstStyle>
          <a:p>
            <a:pPr>
              <a:defRPr/>
            </a:pPr>
            <a:endParaRPr lang="sv-SE"/>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00000"/>
                </a:solidFill>
                <a:latin typeface="+mn-lt"/>
                <a:cs typeface="+mn-cs"/>
              </a:defRPr>
            </a:lvl1pPr>
          </a:lstStyle>
          <a:p>
            <a:pPr>
              <a:defRPr/>
            </a:pPr>
            <a:fld id="{37F43349-B4CE-4A80-875C-03D0FB4F7F8E}" type="slidenum">
              <a:rPr lang="sv-SE"/>
              <a:pPr>
                <a:defRPr/>
              </a:pPr>
              <a:t>‹#›</a:t>
            </a:fld>
            <a:endParaRPr lang="sv-SE"/>
          </a:p>
        </p:txBody>
      </p:sp>
      <p:pic>
        <p:nvPicPr>
          <p:cNvPr id="3079" name="Picture 7" descr="powertojob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p:nvSpPr>
        <p:spPr bwMode="auto">
          <a:xfrm>
            <a:off x="3860800" y="1600200"/>
            <a:ext cx="3860800" cy="457200"/>
          </a:xfrm>
          <a:prstGeom prst="rect">
            <a:avLst/>
          </a:prstGeom>
          <a:noFill/>
          <a:ln w="9525">
            <a:noFill/>
            <a:miter lim="800000"/>
            <a:headEnd/>
            <a:tailEnd/>
          </a:ln>
        </p:spPr>
        <p:txBody>
          <a:bodyPr>
            <a:spAutoFit/>
          </a:bodyPr>
          <a:lstStyle>
            <a:lvl1pPr>
              <a:defRPr sz="2400">
                <a:solidFill>
                  <a:schemeClr val="tx1"/>
                </a:solidFill>
                <a:latin typeface="Berling" pitchFamily="18" charset="0"/>
                <a:ea typeface="ＭＳ Ｐゴシック" charset="-128"/>
              </a:defRPr>
            </a:lvl1pPr>
            <a:lvl2pPr marL="37931725" indent="-37474525">
              <a:defRPr sz="2400">
                <a:solidFill>
                  <a:schemeClr val="tx1"/>
                </a:solidFill>
                <a:latin typeface="Berling" pitchFamily="18" charset="0"/>
                <a:ea typeface="ＭＳ Ｐゴシック" charset="-128"/>
              </a:defRPr>
            </a:lvl2pPr>
            <a:lvl3pPr>
              <a:defRPr sz="2400">
                <a:solidFill>
                  <a:schemeClr val="tx1"/>
                </a:solidFill>
                <a:latin typeface="Berling" pitchFamily="18" charset="0"/>
                <a:ea typeface="ＭＳ Ｐゴシック" charset="-128"/>
              </a:defRPr>
            </a:lvl3pPr>
            <a:lvl4pPr>
              <a:defRPr sz="2400">
                <a:solidFill>
                  <a:schemeClr val="tx1"/>
                </a:solidFill>
                <a:latin typeface="Berling" pitchFamily="18" charset="0"/>
                <a:ea typeface="ＭＳ Ｐゴシック" charset="-128"/>
              </a:defRPr>
            </a:lvl4pPr>
            <a:lvl5pPr>
              <a:defRPr sz="2400">
                <a:solidFill>
                  <a:schemeClr val="tx1"/>
                </a:solidFill>
                <a:latin typeface="Berling" pitchFamily="18" charset="0"/>
                <a:ea typeface="ＭＳ Ｐゴシック" charset="-128"/>
              </a:defRPr>
            </a:lvl5pPr>
            <a:lvl6pPr marL="457200" eaLnBrk="0" fontAlgn="base" hangingPunct="0">
              <a:spcBef>
                <a:spcPct val="0"/>
              </a:spcBef>
              <a:spcAft>
                <a:spcPct val="0"/>
              </a:spcAft>
              <a:defRPr sz="2400">
                <a:solidFill>
                  <a:schemeClr val="tx1"/>
                </a:solidFill>
                <a:latin typeface="Berling" pitchFamily="18" charset="0"/>
                <a:ea typeface="ＭＳ Ｐゴシック" charset="-128"/>
              </a:defRPr>
            </a:lvl6pPr>
            <a:lvl7pPr marL="914400" eaLnBrk="0" fontAlgn="base" hangingPunct="0">
              <a:spcBef>
                <a:spcPct val="0"/>
              </a:spcBef>
              <a:spcAft>
                <a:spcPct val="0"/>
              </a:spcAft>
              <a:defRPr sz="2400">
                <a:solidFill>
                  <a:schemeClr val="tx1"/>
                </a:solidFill>
                <a:latin typeface="Berling" pitchFamily="18" charset="0"/>
                <a:ea typeface="ＭＳ Ｐゴシック" charset="-128"/>
              </a:defRPr>
            </a:lvl7pPr>
            <a:lvl8pPr marL="1371600" eaLnBrk="0" fontAlgn="base" hangingPunct="0">
              <a:spcBef>
                <a:spcPct val="0"/>
              </a:spcBef>
              <a:spcAft>
                <a:spcPct val="0"/>
              </a:spcAft>
              <a:defRPr sz="2400">
                <a:solidFill>
                  <a:schemeClr val="tx1"/>
                </a:solidFill>
                <a:latin typeface="Berling" pitchFamily="18" charset="0"/>
                <a:ea typeface="ＭＳ Ｐゴシック" charset="-128"/>
              </a:defRPr>
            </a:lvl8pPr>
            <a:lvl9pPr marL="1828800" eaLnBrk="0" fontAlgn="base" hangingPunct="0">
              <a:spcBef>
                <a:spcPct val="0"/>
              </a:spcBef>
              <a:spcAft>
                <a:spcPct val="0"/>
              </a:spcAft>
              <a:defRPr sz="2400">
                <a:solidFill>
                  <a:schemeClr val="tx1"/>
                </a:solidFill>
                <a:latin typeface="Berling" pitchFamily="18" charset="0"/>
                <a:ea typeface="ＭＳ Ｐゴシック" charset="-128"/>
              </a:defRPr>
            </a:lvl9pPr>
          </a:lstStyle>
          <a:p>
            <a:pPr fontAlgn="auto">
              <a:spcBef>
                <a:spcPct val="50000"/>
              </a:spcBef>
              <a:spcAft>
                <a:spcPts val="0"/>
              </a:spcAft>
              <a:defRPr/>
            </a:pPr>
            <a:endParaRPr lang="sv-SE" smtClean="0">
              <a:solidFill>
                <a:srgbClr val="000000"/>
              </a:solidFill>
              <a:latin typeface="Arial" charset="0"/>
              <a:cs typeface="+mn-cs"/>
            </a:endParaRPr>
          </a:p>
        </p:txBody>
      </p:sp>
      <p:pic>
        <p:nvPicPr>
          <p:cNvPr id="3081" name="Bildobjekt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de-DE" smtClean="0"/>
              <a:t>Образец заголовка</a:t>
            </a:r>
          </a:p>
        </p:txBody>
      </p:sp>
      <p:sp>
        <p:nvSpPr>
          <p:cNvPr id="4099" name="Текст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de-DE" smtClean="0"/>
              <a:t>Образец текста</a:t>
            </a:r>
          </a:p>
          <a:p>
            <a:pPr lvl="1"/>
            <a:r>
              <a:rPr lang="ru-RU" altLang="de-DE" smtClean="0"/>
              <a:t>Второй уровень</a:t>
            </a:r>
          </a:p>
          <a:p>
            <a:pPr lvl="2"/>
            <a:r>
              <a:rPr lang="ru-RU" altLang="de-DE" smtClean="0"/>
              <a:t>Третий уровень</a:t>
            </a:r>
          </a:p>
          <a:p>
            <a:pPr lvl="3"/>
            <a:r>
              <a:rPr lang="ru-RU" altLang="de-DE" smtClean="0"/>
              <a:t>Четвертый уровень</a:t>
            </a:r>
          </a:p>
          <a:p>
            <a:pPr lvl="4"/>
            <a:r>
              <a:rPr lang="ru-RU" altLang="de-DE" smtClean="0"/>
              <a:t>Пятый уровень</a:t>
            </a:r>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1BE3FC5-3251-4F61-B74F-CB19FF87EF7E}" type="datetimeFigureOut">
              <a:rPr lang="ru-RU"/>
              <a:pPr>
                <a:defRPr/>
              </a:pPr>
              <a:t>31.10.2016</a:t>
            </a:fld>
            <a:endParaRPr lang="ru-RU"/>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AB8E7F0C-60D8-4F0B-BF39-D2897B0CFC3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8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endParaRPr lang="ru-RU" altLang="ru-RU" smtClean="0"/>
          </a:p>
        </p:txBody>
      </p:sp>
      <p:sp>
        <p:nvSpPr>
          <p:cNvPr id="512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endParaRPr lang="ru-RU" altLang="ru-RU"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A829435-9A2E-4BE4-9685-60C5D38D56B6}" type="datetimeFigureOut">
              <a:rPr lang="ru-RU"/>
              <a:pPr>
                <a:defRPr/>
              </a:pPr>
              <a:t>31.10.2016</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BB488C8-1276-44CC-878B-C564C085BF8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endParaRPr lang="ru-RU" altLang="ru-RU" smtClean="0"/>
          </a:p>
        </p:txBody>
      </p:sp>
      <p:sp>
        <p:nvSpPr>
          <p:cNvPr id="614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endParaRPr lang="ru-RU" altLang="ru-RU"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19BDD99-F876-48C6-BE01-186E5E696627}" type="datetimeFigureOut">
              <a:rPr lang="ru-RU"/>
              <a:pPr>
                <a:defRPr/>
              </a:pPr>
              <a:t>31.10.2016</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3D6A6E1-3EFA-47D4-A955-F2F105248AA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rot="16200000">
            <a:off x="8230394" y="3215481"/>
            <a:ext cx="6858000" cy="427038"/>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ru-RU">
              <a:solidFill>
                <a:prstClr val="white"/>
              </a:solidFill>
            </a:endParaRPr>
          </a:p>
        </p:txBody>
      </p:sp>
      <p:sp>
        <p:nvSpPr>
          <p:cNvPr id="8" name="Rectangle 7"/>
          <p:cNvSpPr/>
          <p:nvPr/>
        </p:nvSpPr>
        <p:spPr>
          <a:xfrm rot="16200000">
            <a:off x="8647113" y="3313112"/>
            <a:ext cx="6858000" cy="231775"/>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ru-RU">
              <a:solidFill>
                <a:prstClr val="white"/>
              </a:solidFill>
            </a:endParaRPr>
          </a:p>
        </p:txBody>
      </p:sp>
      <p:sp>
        <p:nvSpPr>
          <p:cNvPr id="7172" name="Title Placeholder 1"/>
          <p:cNvSpPr>
            <a:spLocks noGrp="1"/>
          </p:cNvSpPr>
          <p:nvPr>
            <p:ph type="title"/>
          </p:nvPr>
        </p:nvSpPr>
        <p:spPr bwMode="auto">
          <a:xfrm>
            <a:off x="609600" y="274638"/>
            <a:ext cx="1046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7173" name="Text Placeholder 2"/>
          <p:cNvSpPr>
            <a:spLocks noGrp="1"/>
          </p:cNvSpPr>
          <p:nvPr>
            <p:ph type="body" idx="1"/>
          </p:nvPr>
        </p:nvSpPr>
        <p:spPr bwMode="auto">
          <a:xfrm>
            <a:off x="609600" y="1600200"/>
            <a:ext cx="1046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rot="16200000">
            <a:off x="10617201" y="952500"/>
            <a:ext cx="2133600" cy="485775"/>
          </a:xfrm>
          <a:prstGeom prst="rect">
            <a:avLst/>
          </a:prstGeom>
        </p:spPr>
        <p:txBody>
          <a:bodyPr vert="horz" rtlCol="0" anchor="ctr"/>
          <a:lstStyle>
            <a:lvl1pPr algn="r" eaLnBrk="1" fontAlgn="auto" latinLnBrk="0" hangingPunct="1">
              <a:spcBef>
                <a:spcPts val="0"/>
              </a:spcBef>
              <a:spcAft>
                <a:spcPts val="0"/>
              </a:spcAft>
              <a:defRPr kumimoji="0" lang="ru-RU" sz="1200">
                <a:solidFill>
                  <a:prstClr val="white"/>
                </a:solidFill>
                <a:latin typeface="Calibri"/>
                <a:cs typeface="+mn-cs"/>
              </a:defRPr>
            </a:lvl1pPr>
            <a:extLst/>
          </a:lstStyle>
          <a:p>
            <a:pPr>
              <a:defRPr/>
            </a:pPr>
            <a:fld id="{C4B8A811-57B7-43F7-A50D-9ABBAF3DB20C}" type="datetimeFigureOut">
              <a:rPr/>
              <a:pPr>
                <a:defRPr/>
              </a:pPr>
              <a:t>31.10.2016</a:t>
            </a:fld>
            <a:endParaRPr/>
          </a:p>
        </p:txBody>
      </p:sp>
      <p:sp>
        <p:nvSpPr>
          <p:cNvPr id="5" name="Footer Placeholder 4"/>
          <p:cNvSpPr>
            <a:spLocks noGrp="1"/>
          </p:cNvSpPr>
          <p:nvPr>
            <p:ph type="ftr" sz="quarter" idx="3"/>
          </p:nvPr>
        </p:nvSpPr>
        <p:spPr>
          <a:xfrm rot="16200000">
            <a:off x="10083801" y="3771900"/>
            <a:ext cx="3200400" cy="485775"/>
          </a:xfrm>
          <a:prstGeom prst="rect">
            <a:avLst/>
          </a:prstGeom>
        </p:spPr>
        <p:txBody>
          <a:bodyPr vert="horz" rtlCol="0" anchor="ctr"/>
          <a:lstStyle>
            <a:lvl1pPr algn="l" eaLnBrk="1" fontAlgn="auto" latinLnBrk="0" hangingPunct="1">
              <a:spcBef>
                <a:spcPts val="0"/>
              </a:spcBef>
              <a:spcAft>
                <a:spcPts val="0"/>
              </a:spcAft>
              <a:defRPr kumimoji="0" lang="ru-RU" sz="1200">
                <a:solidFill>
                  <a:prstClr val="white"/>
                </a:solidFill>
                <a:latin typeface="Calibri"/>
                <a:cs typeface="+mn-cs"/>
              </a:defRPr>
            </a:lvl1pPr>
            <a:extLst/>
          </a:lstStyle>
          <a:p>
            <a:pPr>
              <a:defRPr/>
            </a:pPr>
            <a:endParaRPr/>
          </a:p>
        </p:txBody>
      </p:sp>
      <p:sp>
        <p:nvSpPr>
          <p:cNvPr id="6" name="Slide Number Placeholder 5"/>
          <p:cNvSpPr>
            <a:spLocks noGrp="1"/>
          </p:cNvSpPr>
          <p:nvPr>
            <p:ph type="sldNum" sz="quarter" idx="4"/>
          </p:nvPr>
        </p:nvSpPr>
        <p:spPr>
          <a:xfrm rot="5400000">
            <a:off x="11199813" y="5902325"/>
            <a:ext cx="968375" cy="485775"/>
          </a:xfrm>
          <a:prstGeom prst="rect">
            <a:avLst/>
          </a:prstGeom>
        </p:spPr>
        <p:txBody>
          <a:bodyPr vert="horz" rtlCol="0" anchor="ctr"/>
          <a:lstStyle>
            <a:lvl1pPr algn="r" eaLnBrk="1" fontAlgn="auto" latinLnBrk="0" hangingPunct="1">
              <a:spcBef>
                <a:spcPts val="0"/>
              </a:spcBef>
              <a:spcAft>
                <a:spcPts val="0"/>
              </a:spcAft>
              <a:defRPr kumimoji="0" lang="ru-RU" sz="1200">
                <a:solidFill>
                  <a:prstClr val="white"/>
                </a:solidFill>
                <a:latin typeface="Calibri"/>
                <a:cs typeface="+mn-cs"/>
              </a:defRPr>
            </a:lvl1pPr>
            <a:extLst/>
          </a:lstStyle>
          <a:p>
            <a:pPr>
              <a:defRPr/>
            </a:pPr>
            <a:fld id="{24FE271F-F8B5-4327-BB85-5B1EAF74DE40}" type="slidenum">
              <a:rPr/>
              <a:pPr>
                <a:defRPr/>
              </a:pPr>
              <a:t>‹#›</a:t>
            </a:fld>
            <a:endParaRPr/>
          </a:p>
        </p:txBody>
      </p:sp>
      <p:sp>
        <p:nvSpPr>
          <p:cNvPr id="7" name="Rectangle 6"/>
          <p:cNvSpPr/>
          <p:nvPr/>
        </p:nvSpPr>
        <p:spPr>
          <a:xfrm>
            <a:off x="11860213" y="0"/>
            <a:ext cx="1016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ru-RU">
              <a:solidFill>
                <a:prstClr val="white"/>
              </a:solidFill>
            </a:endParaRPr>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Lst>
  <p:transition>
    <p:fade/>
  </p:transition>
  <p:timing>
    <p:tnLst>
      <p:par>
        <p:cTn id="1" dur="indefinite" restart="never" nodeType="tmRoot"/>
      </p:par>
    </p:tnLst>
  </p:timing>
  <p:txStyles>
    <p:titleStyle>
      <a:lvl1pPr algn="ctr" rtl="0" fontAlgn="base">
        <a:spcBef>
          <a:spcPct val="0"/>
        </a:spcBef>
        <a:spcAft>
          <a:spcPct val="0"/>
        </a:spcAft>
        <a:defRPr lang="ru-RU"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a:extLst/>
    </p:titleStyle>
    <p:bodyStyle>
      <a:lvl1pPr marL="342900" indent="-342900" algn="l" rtl="0" fontAlgn="base">
        <a:spcBef>
          <a:spcPct val="20000"/>
        </a:spcBef>
        <a:spcAft>
          <a:spcPct val="0"/>
        </a:spcAft>
        <a:buFont typeface="Arial" pitchFamily="34" charset="0"/>
        <a:buChar char="•"/>
        <a:defRPr lang="ru-RU" sz="3200" kern="1200">
          <a:solidFill>
            <a:schemeClr val="tx2"/>
          </a:solidFill>
          <a:latin typeface="+mn-lt"/>
          <a:ea typeface="+mn-ea"/>
          <a:cs typeface="+mn-cs"/>
        </a:defRPr>
      </a:lvl1pPr>
      <a:lvl2pPr marL="742950" indent="-285750" algn="l" rtl="0" fontAlgn="base">
        <a:spcBef>
          <a:spcPct val="20000"/>
        </a:spcBef>
        <a:spcAft>
          <a:spcPct val="0"/>
        </a:spcAft>
        <a:buFont typeface="Arial" pitchFamily="34" charset="0"/>
        <a:buChar char="–"/>
        <a:defRPr lang="ru-RU" sz="2800" kern="1200">
          <a:solidFill>
            <a:schemeClr val="tx2"/>
          </a:solidFill>
          <a:latin typeface="+mn-lt"/>
          <a:ea typeface="+mn-ea"/>
          <a:cs typeface="+mn-cs"/>
        </a:defRPr>
      </a:lvl2pPr>
      <a:lvl3pPr marL="1143000" indent="-228600" algn="l" rtl="0" fontAlgn="base">
        <a:spcBef>
          <a:spcPct val="20000"/>
        </a:spcBef>
        <a:spcAft>
          <a:spcPct val="0"/>
        </a:spcAft>
        <a:buFont typeface="Arial" pitchFamily="34" charset="0"/>
        <a:buChar char="•"/>
        <a:defRPr lang="ru-RU" sz="2400" kern="1200">
          <a:solidFill>
            <a:schemeClr val="tx2"/>
          </a:solidFill>
          <a:latin typeface="+mn-lt"/>
          <a:ea typeface="+mn-ea"/>
          <a:cs typeface="+mn-cs"/>
        </a:defRPr>
      </a:lvl3pPr>
      <a:lvl4pPr marL="1600200" indent="-228600" algn="l" rtl="0" fontAlgn="base">
        <a:spcBef>
          <a:spcPct val="20000"/>
        </a:spcBef>
        <a:spcAft>
          <a:spcPct val="0"/>
        </a:spcAft>
        <a:buFont typeface="Arial" pitchFamily="34" charset="0"/>
        <a:buChar char="–"/>
        <a:defRPr lang="ru-RU" sz="2000" kern="1200">
          <a:solidFill>
            <a:schemeClr val="tx2"/>
          </a:solidFill>
          <a:latin typeface="+mn-lt"/>
          <a:ea typeface="+mn-ea"/>
          <a:cs typeface="+mn-cs"/>
        </a:defRPr>
      </a:lvl4pPr>
      <a:lvl5pPr marL="2057400" indent="-228600" algn="l" rtl="0" fontAlgn="base">
        <a:spcBef>
          <a:spcPct val="20000"/>
        </a:spcBef>
        <a:spcAft>
          <a:spcPct val="0"/>
        </a:spcAft>
        <a:buFont typeface="Arial" pitchFamily="34" charset="0"/>
        <a:buChar char="»"/>
        <a:defRPr lang="ru-RU"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ru-RU"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ru-RU"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ru-RU"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ru-RU" sz="2000" kern="1200">
          <a:solidFill>
            <a:schemeClr val="tx1"/>
          </a:solidFill>
          <a:latin typeface="+mn-lt"/>
          <a:ea typeface="+mn-ea"/>
          <a:cs typeface="+mn-cs"/>
        </a:defRPr>
      </a:lvl9pPr>
      <a:extLst/>
    </p:bodyStyle>
    <p:otherStyle>
      <a:lvl1pPr marL="0" algn="l" rtl="0" eaLnBrk="1" latinLnBrk="0" hangingPunct="1">
        <a:defRPr kumimoji="0" lang="ru-RU" kern="1200">
          <a:solidFill>
            <a:schemeClr val="tx1"/>
          </a:solidFill>
          <a:latin typeface="+mn-lt"/>
          <a:ea typeface="+mn-ea"/>
          <a:cs typeface="+mn-cs"/>
        </a:defRPr>
      </a:lvl1pPr>
      <a:lvl2pPr marL="457200" algn="l" rtl="0" eaLnBrk="1" latinLnBrk="0" hangingPunct="1">
        <a:defRPr kumimoji="0" lang="ru-RU" kern="1200">
          <a:solidFill>
            <a:schemeClr val="tx1"/>
          </a:solidFill>
          <a:latin typeface="+mn-lt"/>
          <a:ea typeface="+mn-ea"/>
          <a:cs typeface="+mn-cs"/>
        </a:defRPr>
      </a:lvl2pPr>
      <a:lvl3pPr marL="914400" algn="l" rtl="0" eaLnBrk="1" latinLnBrk="0" hangingPunct="1">
        <a:defRPr kumimoji="0" lang="ru-RU" kern="1200">
          <a:solidFill>
            <a:schemeClr val="tx1"/>
          </a:solidFill>
          <a:latin typeface="+mn-lt"/>
          <a:ea typeface="+mn-ea"/>
          <a:cs typeface="+mn-cs"/>
        </a:defRPr>
      </a:lvl3pPr>
      <a:lvl4pPr marL="1371600" algn="l" rtl="0" eaLnBrk="1" latinLnBrk="0" hangingPunct="1">
        <a:defRPr kumimoji="0" lang="ru-RU" kern="1200">
          <a:solidFill>
            <a:schemeClr val="tx1"/>
          </a:solidFill>
          <a:latin typeface="+mn-lt"/>
          <a:ea typeface="+mn-ea"/>
          <a:cs typeface="+mn-cs"/>
        </a:defRPr>
      </a:lvl4pPr>
      <a:lvl5pPr marL="1828800" algn="l" rtl="0" eaLnBrk="1" latinLnBrk="0" hangingPunct="1">
        <a:defRPr kumimoji="0" lang="ru-RU" kern="1200">
          <a:solidFill>
            <a:schemeClr val="tx1"/>
          </a:solidFill>
          <a:latin typeface="+mn-lt"/>
          <a:ea typeface="+mn-ea"/>
          <a:cs typeface="+mn-cs"/>
        </a:defRPr>
      </a:lvl5pPr>
      <a:lvl6pPr marL="2286000" algn="l" rtl="0" eaLnBrk="1" latinLnBrk="0" hangingPunct="1">
        <a:defRPr kumimoji="0" lang="ru-RU" kern="1200">
          <a:solidFill>
            <a:schemeClr val="tx1"/>
          </a:solidFill>
          <a:latin typeface="+mn-lt"/>
          <a:ea typeface="+mn-ea"/>
          <a:cs typeface="+mn-cs"/>
        </a:defRPr>
      </a:lvl6pPr>
      <a:lvl7pPr marL="2743200" algn="l" rtl="0" eaLnBrk="1" latinLnBrk="0" hangingPunct="1">
        <a:defRPr kumimoji="0" lang="ru-RU" kern="1200">
          <a:solidFill>
            <a:schemeClr val="tx1"/>
          </a:solidFill>
          <a:latin typeface="+mn-lt"/>
          <a:ea typeface="+mn-ea"/>
          <a:cs typeface="+mn-cs"/>
        </a:defRPr>
      </a:lvl7pPr>
      <a:lvl8pPr marL="3200400" algn="l" rtl="0" eaLnBrk="1" latinLnBrk="0" hangingPunct="1">
        <a:defRPr kumimoji="0" lang="ru-RU" kern="1200">
          <a:solidFill>
            <a:schemeClr val="tx1"/>
          </a:solidFill>
          <a:latin typeface="+mn-lt"/>
          <a:ea typeface="+mn-ea"/>
          <a:cs typeface="+mn-cs"/>
        </a:defRPr>
      </a:lvl8pPr>
      <a:lvl9pPr marL="3657600" algn="l" rtl="0" eaLnBrk="1" latinLnBrk="0" hangingPunct="1">
        <a:defRPr kumimoji="0" lang="ru-RU"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8195"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Arial"/>
                <a:cs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Arial"/>
                <a:cs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Arial"/>
                <a:cs typeface="Arial" charset="0"/>
              </a:defRPr>
            </a:lvl1pPr>
          </a:lstStyle>
          <a:p>
            <a:pPr>
              <a:defRPr/>
            </a:pPr>
            <a:fld id="{A34FE9FB-DC26-433B-91B8-631DD96D7FF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9219"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Arial"/>
                <a:cs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Arial"/>
                <a:cs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Arial"/>
                <a:cs typeface="Arial" charset="0"/>
              </a:defRPr>
            </a:lvl1pPr>
          </a:lstStyle>
          <a:p>
            <a:pPr>
              <a:defRPr/>
            </a:pPr>
            <a:fld id="{A63730F8-F953-483B-BFB3-FFD5BC8C988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6.jpeg"/><Relationship Id="rId2" Type="http://schemas.openxmlformats.org/officeDocument/2006/relationships/image" Target="../media/image29.png"/><Relationship Id="rId1" Type="http://schemas.openxmlformats.org/officeDocument/2006/relationships/slideLayout" Target="../slideLayouts/slideLayout57.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hyperlink" Target="http://seagull-tandem.eu/immanuel-kant-baltic-federal-university-kaliningrad/" TargetMode="External"/><Relationship Id="rId2" Type="http://schemas.openxmlformats.org/officeDocument/2006/relationships/hyperlink" Target="http://seagull-tandem.eu/" TargetMode="External"/><Relationship Id="rId1" Type="http://schemas.openxmlformats.org/officeDocument/2006/relationships/slideLayout" Target="../slideLayouts/slideLayout101.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ABudarina@kantiana.ru" TargetMode="External"/><Relationship Id="rId5" Type="http://schemas.openxmlformats.org/officeDocument/2006/relationships/image" Target="../media/image48.jpe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Рисунок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7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1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1275" y="1127125"/>
            <a:ext cx="581342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35263" y="2303463"/>
            <a:ext cx="353536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8000" y="4775200"/>
            <a:ext cx="7991475" cy="1600200"/>
          </a:xfrm>
          <a:prstGeom prst="rect">
            <a:avLst/>
          </a:prstGeom>
          <a:noFill/>
        </p:spPr>
        <p:txBody>
          <a:bodyPr>
            <a:spAutoFit/>
          </a:bodyPr>
          <a:lstStyle/>
          <a:p>
            <a:pPr>
              <a:defRPr/>
            </a:pPr>
            <a:r>
              <a:rPr lang="ru-RU" sz="2800" b="1" dirty="0">
                <a:solidFill>
                  <a:schemeClr val="accent5"/>
                </a:solidFill>
                <a:latin typeface="Times New Roman" panose="02020603050405020304" pitchFamily="18" charset="0"/>
              </a:rPr>
              <a:t>Перспективы развития лингвистического образования в Калининградской области</a:t>
            </a:r>
          </a:p>
          <a:p>
            <a:pPr>
              <a:defRPr/>
            </a:pPr>
            <a:r>
              <a:rPr lang="ru-RU" sz="2400" b="1" dirty="0">
                <a:solidFill>
                  <a:srgbClr val="002060"/>
                </a:solidFill>
                <a:latin typeface="Times New Roman" panose="02020603050405020304" pitchFamily="18" charset="0"/>
              </a:rPr>
              <a:t>А.О. Бударина</a:t>
            </a:r>
            <a:endParaRPr lang="en-US" sz="2400" b="1" dirty="0">
              <a:solidFill>
                <a:srgbClr val="002060"/>
              </a:solidFill>
              <a:latin typeface="Times New Roman" panose="02020603050405020304" pitchFamily="18" charset="0"/>
            </a:endParaRPr>
          </a:p>
          <a:p>
            <a:pPr>
              <a:defRPr/>
            </a:pPr>
            <a:r>
              <a:rPr lang="ru-RU" b="1" dirty="0">
                <a:solidFill>
                  <a:srgbClr val="002060"/>
                </a:solidFill>
                <a:latin typeface="Times New Roman" panose="02020603050405020304" pitchFamily="18" charset="0"/>
              </a:rPr>
              <a:t>31 октября 2016 г.</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Home\AppData\Local\Temp\_tc\20160520_160622_147786610745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7238" y="344488"/>
            <a:ext cx="3429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3" descr="C:\Users\Home\AppData\Local\Temp\_tc\20160520_160527_147786610737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86213" y="57150"/>
            <a:ext cx="3295650" cy="58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4" descr="C:\Users\Home\AppData\Local\Temp\_tc\20160520_160500_147786610723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48500" y="1135063"/>
            <a:ext cx="29845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C:\Users\Home\AppData\Local\Temp\_tc\20160520_154921_1477866106937.jpg"/>
          <p:cNvPicPr>
            <a:picLocks noChangeAspect="1" noChangeArrowheads="1"/>
          </p:cNvPicPr>
          <p:nvPr/>
        </p:nvPicPr>
        <p:blipFill>
          <a:blip r:embed="rId3">
            <a:extLst>
              <a:ext uri="{28A0092B-C50C-407E-A947-70E740481C1C}">
                <a14:useLocalDpi xmlns:a14="http://schemas.microsoft.com/office/drawing/2010/main" val="0"/>
              </a:ext>
            </a:extLst>
          </a:blip>
          <a:srcRect l="-44691" t="-1643" r="44691" b="1643"/>
          <a:stretch>
            <a:fillRect/>
          </a:stretch>
        </p:blipFill>
        <p:spPr bwMode="auto">
          <a:xfrm>
            <a:off x="260350" y="0"/>
            <a:ext cx="11350625"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3" descr="C:\Users\Home\AppData\Local\Temp\_tc\20160520_154359_14778661066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25" y="0"/>
            <a:ext cx="38989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8"/>
          <p:cNvSpPr>
            <a:spLocks noChangeArrowheads="1"/>
          </p:cNvSpPr>
          <p:nvPr/>
        </p:nvSpPr>
        <p:spPr bwMode="auto">
          <a:xfrm>
            <a:off x="0" y="44450"/>
            <a:ext cx="64785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a:p>
        </p:txBody>
      </p:sp>
      <p:sp>
        <p:nvSpPr>
          <p:cNvPr id="115715" name="Rectangle 8"/>
          <p:cNvSpPr>
            <a:spLocks noChangeArrowheads="1"/>
          </p:cNvSpPr>
          <p:nvPr/>
        </p:nvSpPr>
        <p:spPr bwMode="auto">
          <a:xfrm>
            <a:off x="7524750" y="193675"/>
            <a:ext cx="47196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a:p>
        </p:txBody>
      </p:sp>
      <p:sp>
        <p:nvSpPr>
          <p:cNvPr id="4" name="Прямоугольник 3"/>
          <p:cNvSpPr/>
          <p:nvPr/>
        </p:nvSpPr>
        <p:spPr>
          <a:xfrm>
            <a:off x="812800" y="52388"/>
            <a:ext cx="11233150" cy="400050"/>
          </a:xfrm>
          <a:prstGeom prst="rect">
            <a:avLst/>
          </a:prstGeom>
          <a:noFill/>
          <a:effectLst>
            <a:outerShdw blurRad="25400" dist="12700" dir="2700000" algn="tl" rotWithShape="0">
              <a:prstClr val="black">
                <a:alpha val="40000"/>
              </a:prstClr>
            </a:outerShdw>
          </a:effectLst>
        </p:spPr>
        <p:txBody>
          <a:bodyPr>
            <a:spAutoFit/>
          </a:bodyPr>
          <a:lstStyle/>
          <a:p>
            <a:pPr fontAlgn="auto">
              <a:spcBef>
                <a:spcPts val="0"/>
              </a:spcBef>
              <a:spcAft>
                <a:spcPts val="0"/>
              </a:spcAft>
              <a:defRPr/>
            </a:pPr>
            <a:r>
              <a:rPr lang="en-US" sz="2000" cap="all" dirty="0">
                <a:solidFill>
                  <a:schemeClr val="accent6">
                    <a:lumMod val="75000"/>
                  </a:schemeClr>
                </a:solidFill>
                <a:latin typeface="+mn-lt"/>
                <a:cs typeface="+mn-cs"/>
              </a:rPr>
              <a:t>I. Kant </a:t>
            </a:r>
            <a:r>
              <a:rPr lang="en-US" sz="2000" cap="all" dirty="0">
                <a:solidFill>
                  <a:schemeClr val="tx2">
                    <a:lumMod val="60000"/>
                    <a:lumOff val="40000"/>
                  </a:schemeClr>
                </a:solidFill>
                <a:latin typeface="+mn-lt"/>
                <a:cs typeface="+mn-cs"/>
              </a:rPr>
              <a:t>Baltic Federal University</a:t>
            </a:r>
            <a:endParaRPr lang="ru-RU" sz="2000" cap="all" dirty="0">
              <a:solidFill>
                <a:schemeClr val="tx2">
                  <a:lumMod val="60000"/>
                  <a:lumOff val="40000"/>
                </a:schemeClr>
              </a:solidFill>
              <a:latin typeface="+mn-lt"/>
              <a:cs typeface="+mn-cs"/>
            </a:endParaRPr>
          </a:p>
        </p:txBody>
      </p:sp>
      <p:pic>
        <p:nvPicPr>
          <p:cNvPr id="1157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457200"/>
            <a:ext cx="10945813"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38188" y="5891213"/>
            <a:ext cx="5475287" cy="461962"/>
          </a:xfrm>
          <a:prstGeom prst="rect">
            <a:avLst/>
          </a:prstGeom>
        </p:spPr>
        <p:txBody>
          <a:bodyPr>
            <a:spAutoFit/>
          </a:bodyPr>
          <a:lstStyle/>
          <a:p>
            <a:pPr algn="just">
              <a:spcBef>
                <a:spcPct val="20000"/>
              </a:spcBef>
              <a:defRPr/>
            </a:pPr>
            <a:r>
              <a:rPr lang="ru-RU" sz="2400" b="1" dirty="0">
                <a:solidFill>
                  <a:schemeClr val="accent6">
                    <a:lumMod val="75000"/>
                  </a:schemeClr>
                </a:solidFill>
                <a:latin typeface="Times New Roman" pitchFamily="18" charset="0"/>
                <a:cs typeface="Times New Roman" pitchFamily="18" charset="0"/>
              </a:rPr>
              <a:t>Кросс-культурная коммуникация</a:t>
            </a:r>
            <a:endParaRPr lang="en-US" sz="2400" b="1" dirty="0">
              <a:solidFill>
                <a:schemeClr val="accent6">
                  <a:lumMod val="75000"/>
                </a:schemeClr>
              </a:solidFill>
              <a:latin typeface="Times New Roman" pitchFamily="18" charset="0"/>
              <a:cs typeface="Times New Roman" pitchFamily="18" charset="0"/>
            </a:endParaRPr>
          </a:p>
        </p:txBody>
      </p:sp>
      <p:pic>
        <p:nvPicPr>
          <p:cNvPr id="115719" name="Picture 2" descr="C:\Users\Home\AppData\Local\Temp\2016-10-31 01.0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8" y="1657350"/>
            <a:ext cx="4522787"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C:\Users\Home\AppData\Local\Temp\2016-10-31 01.0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638" y="169863"/>
            <a:ext cx="6153150" cy="668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 y="5834063"/>
            <a:ext cx="122237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Прямоугольник 1"/>
          <p:cNvSpPr>
            <a:spLocks noChangeArrowheads="1"/>
          </p:cNvSpPr>
          <p:nvPr/>
        </p:nvSpPr>
        <p:spPr bwMode="auto">
          <a:xfrm>
            <a:off x="2447925" y="593725"/>
            <a:ext cx="892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ru-RU" altLang="ru-RU" b="1">
                <a:solidFill>
                  <a:srgbClr val="000000"/>
                </a:solidFill>
                <a:latin typeface="Times New Roman" pitchFamily="18" charset="0"/>
                <a:cs typeface="Times New Roman" pitchFamily="18" charset="0"/>
              </a:rPr>
              <a:t>ВО ВСЕХ СЛУЧАЯХ ОРФОГРАФИЯ, СТИЛИСТИКА И ПР. СОХРАНЕНЫ</a:t>
            </a:r>
          </a:p>
        </p:txBody>
      </p:sp>
      <p:pic>
        <p:nvPicPr>
          <p:cNvPr id="11776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963" y="1249363"/>
            <a:ext cx="5451475"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Прямоугольник 3"/>
          <p:cNvSpPr>
            <a:spLocks noChangeArrowheads="1"/>
          </p:cNvSpPr>
          <p:nvPr/>
        </p:nvSpPr>
        <p:spPr bwMode="auto">
          <a:xfrm>
            <a:off x="238125" y="2643188"/>
            <a:ext cx="679291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ru-RU" sz="2400" dirty="0">
                <a:solidFill>
                  <a:prstClr val="black"/>
                </a:solidFill>
                <a:latin typeface="Times New Roman" pitchFamily="18" charset="0"/>
                <a:cs typeface="Times New Roman" pitchFamily="18" charset="0"/>
              </a:rPr>
              <a:t>ВАРИАНТЫ ПЕРЕВОДА:</a:t>
            </a:r>
          </a:p>
          <a:p>
            <a:pPr marL="285750" indent="-285750">
              <a:buFont typeface="Arial" pitchFamily="34" charset="0"/>
              <a:buChar char="•"/>
              <a:defRPr/>
            </a:pPr>
            <a:r>
              <a:rPr lang="ru-RU" sz="2400" dirty="0" err="1">
                <a:solidFill>
                  <a:prstClr val="black"/>
                </a:solidFill>
                <a:latin typeface="Times New Roman" pitchFamily="18" charset="0"/>
                <a:cs typeface="Times New Roman" pitchFamily="18" charset="0"/>
              </a:rPr>
              <a:t>Эчилз</a:t>
            </a:r>
            <a:r>
              <a:rPr lang="ru-RU" sz="2400" dirty="0">
                <a:solidFill>
                  <a:prstClr val="black"/>
                </a:solidFill>
                <a:latin typeface="Times New Roman" pitchFamily="18" charset="0"/>
                <a:cs typeface="Times New Roman" pitchFamily="18" charset="0"/>
              </a:rPr>
              <a:t> был еще ребенком, когда мать бросила его в реку.</a:t>
            </a:r>
          </a:p>
          <a:p>
            <a:pPr marL="285750" indent="-285750">
              <a:buFont typeface="Arial" pitchFamily="34" charset="0"/>
              <a:buChar char="•"/>
              <a:defRPr/>
            </a:pPr>
            <a:r>
              <a:rPr lang="ru-RU" sz="2400" dirty="0">
                <a:solidFill>
                  <a:prstClr val="black"/>
                </a:solidFill>
                <a:latin typeface="Times New Roman" pitchFamily="18" charset="0"/>
                <a:cs typeface="Times New Roman" pitchFamily="18" charset="0"/>
              </a:rPr>
              <a:t>Ахиллес был еще ребенком, когда мать уронила его в реку Стикс, что сделало его ущербным.</a:t>
            </a:r>
          </a:p>
          <a:p>
            <a:pPr marL="285750" indent="-285750">
              <a:buFont typeface="Arial" pitchFamily="34" charset="0"/>
              <a:buChar char="•"/>
              <a:defRPr/>
            </a:pPr>
            <a:r>
              <a:rPr lang="ru-RU" sz="2400" dirty="0">
                <a:solidFill>
                  <a:prstClr val="black"/>
                </a:solidFill>
                <a:latin typeface="Times New Roman" pitchFamily="18" charset="0"/>
                <a:cs typeface="Times New Roman" pitchFamily="18" charset="0"/>
              </a:rPr>
              <a:t>Ахиллес был еще ребенком, когда мать попыталась утопить его в реке.</a:t>
            </a:r>
          </a:p>
          <a:p>
            <a:pPr marL="285750" indent="-285750">
              <a:buFont typeface="Arial" pitchFamily="34" charset="0"/>
              <a:buChar char="•"/>
              <a:defRPr/>
            </a:pPr>
            <a:r>
              <a:rPr lang="ru-RU" sz="2400" dirty="0">
                <a:solidFill>
                  <a:prstClr val="black"/>
                </a:solidFill>
                <a:latin typeface="Times New Roman" pitchFamily="18" charset="0"/>
                <a:cs typeface="Times New Roman" pitchFamily="18" charset="0"/>
              </a:rPr>
              <a:t>Еще ребенком </a:t>
            </a:r>
            <a:r>
              <a:rPr lang="ru-RU" sz="2400" dirty="0" err="1">
                <a:solidFill>
                  <a:prstClr val="black"/>
                </a:solidFill>
                <a:latin typeface="Times New Roman" pitchFamily="18" charset="0"/>
                <a:cs typeface="Times New Roman" pitchFamily="18" charset="0"/>
              </a:rPr>
              <a:t>Агилис</a:t>
            </a:r>
            <a:r>
              <a:rPr lang="ru-RU" sz="2400" dirty="0">
                <a:solidFill>
                  <a:prstClr val="black"/>
                </a:solidFill>
                <a:latin typeface="Times New Roman" pitchFamily="18" charset="0"/>
                <a:cs typeface="Times New Roman" pitchFamily="18" charset="0"/>
              </a:rPr>
              <a:t> был погружен матерью.</a:t>
            </a:r>
          </a:p>
        </p:txBody>
      </p:sp>
      <p:pic>
        <p:nvPicPr>
          <p:cNvPr id="11776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1763" y="161925"/>
            <a:ext cx="224631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1165225"/>
            <a:ext cx="4625975"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83288"/>
            <a:ext cx="121920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2"/>
          <p:cNvSpPr>
            <a:spLocks noChangeArrowheads="1"/>
          </p:cNvSpPr>
          <p:nvPr/>
        </p:nvSpPr>
        <p:spPr bwMode="auto">
          <a:xfrm>
            <a:off x="485775" y="2236788"/>
            <a:ext cx="10399713" cy="461962"/>
          </a:xfrm>
          <a:prstGeom prst="rect">
            <a:avLst/>
          </a:prstGeom>
          <a:solidFill>
            <a:schemeClr val="bg1"/>
          </a:solidFill>
          <a:ln w="9525">
            <a:solidFill>
              <a:srgbClr val="FFFFFF"/>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sz="2400" b="1">
              <a:solidFill>
                <a:srgbClr val="000000"/>
              </a:solidFill>
              <a:latin typeface="Times New Roman" pitchFamily="18" charset="0"/>
            </a:endParaRPr>
          </a:p>
        </p:txBody>
      </p:sp>
      <p:sp>
        <p:nvSpPr>
          <p:cNvPr id="118789" name="Rectangle 4"/>
          <p:cNvSpPr>
            <a:spLocks noChangeArrowheads="1"/>
          </p:cNvSpPr>
          <p:nvPr/>
        </p:nvSpPr>
        <p:spPr bwMode="auto">
          <a:xfrm>
            <a:off x="1693863" y="1360488"/>
            <a:ext cx="8748712" cy="43021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endParaRPr lang="ru-RU" altLang="ru-RU" sz="2200" b="1">
              <a:solidFill>
                <a:srgbClr val="000000"/>
              </a:solidFill>
              <a:latin typeface="Times New Roman" pitchFamily="18" charset="0"/>
              <a:cs typeface="Times New Roman" pitchFamily="18" charset="0"/>
            </a:endParaRPr>
          </a:p>
        </p:txBody>
      </p:sp>
      <p:pic>
        <p:nvPicPr>
          <p:cNvPr id="11879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638" y="1081088"/>
            <a:ext cx="58864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91"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1763" y="161925"/>
            <a:ext cx="224631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5975" y="568325"/>
            <a:ext cx="89741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08844" y="2884805"/>
            <a:ext cx="6096000" cy="3416320"/>
          </a:xfrm>
          <a:prstGeom prst="rect">
            <a:avLst/>
          </a:prstGeom>
        </p:spPr>
        <p:txBody>
          <a:bodyPr>
            <a:spAutoFit/>
          </a:bodyPr>
          <a:lstStyle/>
          <a:p>
            <a:pPr>
              <a:spcAft>
                <a:spcPts val="0"/>
              </a:spcAft>
              <a:defRPr/>
            </a:pPr>
            <a:r>
              <a:rPr lang="ru-RU" dirty="0">
                <a:solidFill>
                  <a:prstClr val="black"/>
                </a:solidFill>
                <a:highlight>
                  <a:srgbClr val="C0C0C0"/>
                </a:highlight>
                <a:latin typeface="Times New Roman"/>
                <a:ea typeface="Times New Roman"/>
              </a:rPr>
              <a:t>ВАРИАНТЫ ПЕРЕВОДА</a:t>
            </a:r>
            <a:r>
              <a:rPr lang="en-US" dirty="0">
                <a:solidFill>
                  <a:prstClr val="black"/>
                </a:solidFill>
                <a:highlight>
                  <a:srgbClr val="C0C0C0"/>
                </a:highlight>
                <a:latin typeface="Times New Roman"/>
                <a:ea typeface="Times New Roman"/>
              </a:rPr>
              <a:t>:</a:t>
            </a:r>
            <a:endParaRPr lang="ru-RU" sz="1600" dirty="0">
              <a:solidFill>
                <a:prstClr val="black"/>
              </a:solidFill>
              <a:latin typeface="Times New Roman"/>
              <a:ea typeface="Times New Roman"/>
            </a:endParaRPr>
          </a:p>
          <a:p>
            <a:pPr marL="285750" indent="-285750" algn="just">
              <a:spcAft>
                <a:spcPts val="0"/>
              </a:spcAft>
              <a:buFont typeface="Arial" pitchFamily="34" charset="0"/>
              <a:buChar char="•"/>
              <a:defRPr/>
            </a:pPr>
            <a:r>
              <a:rPr lang="ru-RU" dirty="0" err="1">
                <a:solidFill>
                  <a:prstClr val="black"/>
                </a:solidFill>
                <a:latin typeface="Times New Roman"/>
                <a:ea typeface="Times New Roman"/>
              </a:rPr>
              <a:t>Небухаднеззарок</a:t>
            </a:r>
            <a:r>
              <a:rPr lang="ru-RU" dirty="0">
                <a:solidFill>
                  <a:prstClr val="black"/>
                </a:solidFill>
                <a:latin typeface="Times New Roman"/>
                <a:ea typeface="Times New Roman"/>
              </a:rPr>
              <a:t> </a:t>
            </a:r>
            <a:r>
              <a:rPr lang="en-US" dirty="0">
                <a:solidFill>
                  <a:prstClr val="black"/>
                </a:solidFill>
                <a:latin typeface="Times New Roman"/>
                <a:ea typeface="Times New Roman"/>
              </a:rPr>
              <a:t>II</a:t>
            </a:r>
            <a:endParaRPr lang="ru-RU" sz="1600" dirty="0">
              <a:solidFill>
                <a:prstClr val="black"/>
              </a:solidFill>
              <a:latin typeface="Times New Roman"/>
              <a:ea typeface="Times New Roman"/>
            </a:endParaRPr>
          </a:p>
          <a:p>
            <a:pPr marL="285750" indent="-285750" algn="just">
              <a:spcAft>
                <a:spcPts val="0"/>
              </a:spcAft>
              <a:buFont typeface="Arial" pitchFamily="34" charset="0"/>
              <a:buChar char="•"/>
              <a:defRPr/>
            </a:pPr>
            <a:r>
              <a:rPr lang="ru-RU" dirty="0" err="1">
                <a:solidFill>
                  <a:prstClr val="black"/>
                </a:solidFill>
                <a:latin typeface="Times New Roman"/>
                <a:ea typeface="Times New Roman"/>
              </a:rPr>
              <a:t>Небух</a:t>
            </a:r>
            <a:r>
              <a:rPr lang="ru-RU" dirty="0">
                <a:solidFill>
                  <a:prstClr val="black"/>
                </a:solidFill>
                <a:latin typeface="Times New Roman"/>
                <a:ea typeface="Times New Roman"/>
              </a:rPr>
              <a:t> </a:t>
            </a:r>
            <a:r>
              <a:rPr lang="en-US" dirty="0">
                <a:solidFill>
                  <a:prstClr val="black"/>
                </a:solidFill>
                <a:latin typeface="Times New Roman"/>
                <a:ea typeface="Times New Roman"/>
              </a:rPr>
              <a:t>II</a:t>
            </a:r>
            <a:endParaRPr lang="ru-RU" sz="1600" dirty="0">
              <a:solidFill>
                <a:prstClr val="black"/>
              </a:solidFill>
              <a:latin typeface="Times New Roman"/>
              <a:ea typeface="Times New Roman"/>
            </a:endParaRPr>
          </a:p>
          <a:p>
            <a:pPr marL="285750" indent="-285750" algn="just">
              <a:spcAft>
                <a:spcPts val="0"/>
              </a:spcAft>
              <a:buFont typeface="Arial" pitchFamily="34" charset="0"/>
              <a:buChar char="•"/>
              <a:defRPr/>
            </a:pPr>
            <a:r>
              <a:rPr lang="ru-RU" dirty="0" err="1">
                <a:solidFill>
                  <a:prstClr val="black"/>
                </a:solidFill>
                <a:latin typeface="Times New Roman"/>
                <a:ea typeface="Times New Roman"/>
              </a:rPr>
              <a:t>Новуходоносор</a:t>
            </a:r>
            <a:r>
              <a:rPr lang="ru-RU" dirty="0">
                <a:solidFill>
                  <a:prstClr val="black"/>
                </a:solidFill>
                <a:latin typeface="Times New Roman"/>
                <a:ea typeface="Times New Roman"/>
              </a:rPr>
              <a:t> </a:t>
            </a:r>
            <a:r>
              <a:rPr lang="en-US" dirty="0">
                <a:solidFill>
                  <a:prstClr val="black"/>
                </a:solidFill>
                <a:latin typeface="Times New Roman"/>
                <a:ea typeface="Times New Roman"/>
              </a:rPr>
              <a:t>II</a:t>
            </a:r>
            <a:endParaRPr lang="ru-RU" sz="1600" dirty="0">
              <a:solidFill>
                <a:prstClr val="black"/>
              </a:solidFill>
              <a:latin typeface="Times New Roman"/>
              <a:ea typeface="Times New Roman"/>
            </a:endParaRPr>
          </a:p>
          <a:p>
            <a:pPr marL="285750" indent="-285750" algn="just">
              <a:spcAft>
                <a:spcPts val="0"/>
              </a:spcAft>
              <a:buFont typeface="Arial" pitchFamily="34" charset="0"/>
              <a:buChar char="•"/>
              <a:defRPr/>
            </a:pPr>
            <a:r>
              <a:rPr lang="ru-RU" dirty="0" err="1">
                <a:solidFill>
                  <a:prstClr val="black"/>
                </a:solidFill>
                <a:latin typeface="Times New Roman"/>
                <a:ea typeface="Times New Roman"/>
              </a:rPr>
              <a:t>Небучаднеззар</a:t>
            </a:r>
            <a:r>
              <a:rPr lang="ru-RU" dirty="0">
                <a:solidFill>
                  <a:prstClr val="black"/>
                </a:solidFill>
                <a:latin typeface="Times New Roman"/>
                <a:ea typeface="Times New Roman"/>
              </a:rPr>
              <a:t> </a:t>
            </a:r>
            <a:r>
              <a:rPr lang="en-US" dirty="0">
                <a:solidFill>
                  <a:prstClr val="black"/>
                </a:solidFill>
                <a:latin typeface="Times New Roman"/>
                <a:ea typeface="Times New Roman"/>
              </a:rPr>
              <a:t>II</a:t>
            </a:r>
            <a:endParaRPr lang="ru-RU" sz="1600" dirty="0">
              <a:solidFill>
                <a:prstClr val="black"/>
              </a:solidFill>
              <a:latin typeface="Times New Roman"/>
              <a:ea typeface="Times New Roman"/>
            </a:endParaRPr>
          </a:p>
          <a:p>
            <a:pPr marL="285750" indent="-285750" algn="just">
              <a:spcAft>
                <a:spcPts val="0"/>
              </a:spcAft>
              <a:buFont typeface="Arial" pitchFamily="34" charset="0"/>
              <a:buChar char="•"/>
              <a:defRPr/>
            </a:pPr>
            <a:r>
              <a:rPr lang="ru-RU" dirty="0" err="1">
                <a:solidFill>
                  <a:prstClr val="black"/>
                </a:solidFill>
                <a:latin typeface="Times New Roman"/>
                <a:ea typeface="Times New Roman"/>
              </a:rPr>
              <a:t>Небакаднеззар</a:t>
            </a:r>
            <a:r>
              <a:rPr lang="ru-RU" dirty="0">
                <a:solidFill>
                  <a:prstClr val="black"/>
                </a:solidFill>
                <a:latin typeface="Times New Roman"/>
                <a:ea typeface="Times New Roman"/>
              </a:rPr>
              <a:t> </a:t>
            </a:r>
            <a:r>
              <a:rPr lang="en-US" dirty="0">
                <a:solidFill>
                  <a:prstClr val="black"/>
                </a:solidFill>
                <a:latin typeface="Times New Roman"/>
                <a:ea typeface="Times New Roman"/>
              </a:rPr>
              <a:t>II</a:t>
            </a:r>
            <a:endParaRPr lang="ru-RU" sz="1600" dirty="0">
              <a:solidFill>
                <a:prstClr val="black"/>
              </a:solidFill>
              <a:latin typeface="Times New Roman"/>
              <a:ea typeface="Times New Roman"/>
            </a:endParaRPr>
          </a:p>
          <a:p>
            <a:pPr marL="285750" indent="-285750" algn="just">
              <a:spcAft>
                <a:spcPts val="0"/>
              </a:spcAft>
              <a:buFont typeface="Arial" pitchFamily="34" charset="0"/>
              <a:buChar char="•"/>
              <a:defRPr/>
            </a:pPr>
            <a:r>
              <a:rPr lang="ru-RU" dirty="0" err="1">
                <a:solidFill>
                  <a:prstClr val="black"/>
                </a:solidFill>
                <a:latin typeface="Times New Roman"/>
                <a:ea typeface="Times New Roman"/>
              </a:rPr>
              <a:t>Небугатнезар</a:t>
            </a:r>
            <a:r>
              <a:rPr lang="ru-RU" dirty="0">
                <a:solidFill>
                  <a:prstClr val="black"/>
                </a:solidFill>
                <a:latin typeface="Times New Roman"/>
                <a:ea typeface="Times New Roman"/>
              </a:rPr>
              <a:t> </a:t>
            </a:r>
            <a:r>
              <a:rPr lang="en-US" dirty="0">
                <a:solidFill>
                  <a:prstClr val="black"/>
                </a:solidFill>
                <a:latin typeface="Times New Roman"/>
                <a:ea typeface="Times New Roman"/>
              </a:rPr>
              <a:t>II</a:t>
            </a:r>
            <a:endParaRPr lang="ru-RU" sz="1600" dirty="0">
              <a:solidFill>
                <a:prstClr val="black"/>
              </a:solidFill>
              <a:latin typeface="Times New Roman"/>
              <a:ea typeface="Times New Roman"/>
            </a:endParaRPr>
          </a:p>
          <a:p>
            <a:pPr marL="285750" indent="-285750" algn="just">
              <a:spcAft>
                <a:spcPts val="0"/>
              </a:spcAft>
              <a:buFont typeface="Arial" pitchFamily="34" charset="0"/>
              <a:buChar char="•"/>
              <a:defRPr/>
            </a:pPr>
            <a:r>
              <a:rPr lang="ru-RU" dirty="0" err="1">
                <a:solidFill>
                  <a:prstClr val="black"/>
                </a:solidFill>
                <a:latin typeface="Times New Roman"/>
                <a:ea typeface="Times New Roman"/>
              </a:rPr>
              <a:t>Небачакзер</a:t>
            </a:r>
            <a:r>
              <a:rPr lang="ru-RU" dirty="0">
                <a:solidFill>
                  <a:prstClr val="black"/>
                </a:solidFill>
                <a:latin typeface="Times New Roman"/>
                <a:ea typeface="Times New Roman"/>
              </a:rPr>
              <a:t> </a:t>
            </a:r>
            <a:r>
              <a:rPr lang="en-US" dirty="0">
                <a:solidFill>
                  <a:prstClr val="black"/>
                </a:solidFill>
                <a:latin typeface="Times New Roman"/>
                <a:ea typeface="Times New Roman"/>
              </a:rPr>
              <a:t>II</a:t>
            </a:r>
            <a:endParaRPr lang="ru-RU" sz="1600" dirty="0">
              <a:solidFill>
                <a:prstClr val="black"/>
              </a:solidFill>
              <a:latin typeface="Times New Roman"/>
              <a:ea typeface="Times New Roman"/>
            </a:endParaRPr>
          </a:p>
          <a:p>
            <a:pPr marL="285750" indent="-285750" algn="just">
              <a:spcAft>
                <a:spcPts val="0"/>
              </a:spcAft>
              <a:buFont typeface="Arial" pitchFamily="34" charset="0"/>
              <a:buChar char="•"/>
              <a:defRPr/>
            </a:pPr>
            <a:r>
              <a:rPr lang="ru-RU" dirty="0">
                <a:solidFill>
                  <a:prstClr val="black"/>
                </a:solidFill>
                <a:latin typeface="Times New Roman"/>
                <a:ea typeface="Times New Roman"/>
              </a:rPr>
              <a:t>царь Семирамид</a:t>
            </a:r>
            <a:endParaRPr lang="ru-RU" sz="1600" dirty="0">
              <a:solidFill>
                <a:prstClr val="black"/>
              </a:solidFill>
              <a:latin typeface="Times New Roman"/>
              <a:ea typeface="Times New Roman"/>
            </a:endParaRPr>
          </a:p>
          <a:p>
            <a:pPr marL="285750" indent="-285750" algn="just">
              <a:spcAft>
                <a:spcPts val="0"/>
              </a:spcAft>
              <a:buFont typeface="Arial" pitchFamily="34" charset="0"/>
              <a:buChar char="•"/>
              <a:defRPr/>
            </a:pPr>
            <a:r>
              <a:rPr lang="ru-RU" dirty="0">
                <a:solidFill>
                  <a:prstClr val="black"/>
                </a:solidFill>
                <a:latin typeface="Times New Roman"/>
                <a:ea typeface="Times New Roman"/>
              </a:rPr>
              <a:t>Висячие сады были построены </a:t>
            </a:r>
            <a:r>
              <a:rPr lang="ru-RU" dirty="0" err="1">
                <a:solidFill>
                  <a:prstClr val="black"/>
                </a:solidFill>
                <a:latin typeface="Times New Roman"/>
                <a:ea typeface="Times New Roman"/>
              </a:rPr>
              <a:t>Небуганднезаром</a:t>
            </a:r>
            <a:r>
              <a:rPr lang="ru-RU" dirty="0">
                <a:solidFill>
                  <a:prstClr val="black"/>
                </a:solidFill>
                <a:latin typeface="Times New Roman"/>
                <a:ea typeface="Times New Roman"/>
              </a:rPr>
              <a:t> </a:t>
            </a:r>
            <a:r>
              <a:rPr lang="en-US" dirty="0">
                <a:solidFill>
                  <a:prstClr val="black"/>
                </a:solidFill>
                <a:latin typeface="Times New Roman"/>
                <a:ea typeface="Times New Roman"/>
              </a:rPr>
              <a:t>II</a:t>
            </a:r>
            <a:r>
              <a:rPr lang="ru-RU" dirty="0">
                <a:solidFill>
                  <a:prstClr val="black"/>
                </a:solidFill>
                <a:latin typeface="Times New Roman"/>
                <a:ea typeface="Times New Roman"/>
              </a:rPr>
              <a:t> для своей супруги.</a:t>
            </a:r>
            <a:endParaRPr lang="ru-RU" sz="1600" dirty="0">
              <a:solidFill>
                <a:prstClr val="black"/>
              </a:solidFill>
              <a:latin typeface="Times New Roman"/>
              <a:ea typeface="Times New Roman"/>
            </a:endParaRPr>
          </a:p>
          <a:p>
            <a:pPr algn="just">
              <a:spcAft>
                <a:spcPts val="0"/>
              </a:spcAft>
              <a:defRPr/>
            </a:pPr>
            <a:r>
              <a:rPr lang="ru-RU" dirty="0">
                <a:solidFill>
                  <a:prstClr val="black"/>
                </a:solidFill>
                <a:latin typeface="Times New Roman"/>
                <a:ea typeface="Times New Roman"/>
              </a:rPr>
              <a:t> </a:t>
            </a:r>
            <a:endParaRPr lang="ru-RU" sz="1600" dirty="0">
              <a:solidFill>
                <a:prstClr val="black"/>
              </a:solidFill>
              <a:latin typeface="Times New Roman"/>
              <a:ea typeface="Times New Roman"/>
            </a:endParaRPr>
          </a:p>
        </p:txBody>
      </p:sp>
      <p:pic>
        <p:nvPicPr>
          <p:cNvPr id="118794" name="Picture 11" descr="http://civgames.com/wp-content/gallery/civ5-11/dom_nebuchadnezza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2613" y="1093788"/>
            <a:ext cx="47767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Рисунок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Rectangle 8"/>
          <p:cNvSpPr>
            <a:spLocks noChangeArrowheads="1"/>
          </p:cNvSpPr>
          <p:nvPr/>
        </p:nvSpPr>
        <p:spPr bwMode="auto">
          <a:xfrm>
            <a:off x="0" y="44450"/>
            <a:ext cx="6478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a:solidFill>
                <a:srgbClr val="000000"/>
              </a:solidFill>
            </a:endParaRPr>
          </a:p>
        </p:txBody>
      </p:sp>
      <p:sp>
        <p:nvSpPr>
          <p:cNvPr id="119812" name="Rectangle 8"/>
          <p:cNvSpPr>
            <a:spLocks noChangeArrowheads="1"/>
          </p:cNvSpPr>
          <p:nvPr/>
        </p:nvSpPr>
        <p:spPr bwMode="auto">
          <a:xfrm>
            <a:off x="7524750" y="193675"/>
            <a:ext cx="4719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a:solidFill>
                <a:srgbClr val="000000"/>
              </a:solidFill>
            </a:endParaRPr>
          </a:p>
        </p:txBody>
      </p:sp>
      <p:sp>
        <p:nvSpPr>
          <p:cNvPr id="119813" name="TextBox 6"/>
          <p:cNvSpPr txBox="1">
            <a:spLocks noChangeArrowheads="1"/>
          </p:cNvSpPr>
          <p:nvPr/>
        </p:nvSpPr>
        <p:spPr bwMode="auto">
          <a:xfrm>
            <a:off x="815975" y="333375"/>
            <a:ext cx="8429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 indent="449263"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600"/>
              </a:spcAft>
            </a:pPr>
            <a:r>
              <a:rPr lang="ru-RU" altLang="ru-RU" sz="2000" b="1">
                <a:solidFill>
                  <a:srgbClr val="000000"/>
                </a:solidFill>
                <a:latin typeface="Times New Roman" pitchFamily="18" charset="0"/>
                <a:ea typeface="Calibri" pitchFamily="34" charset="0"/>
                <a:cs typeface="Times New Roman" pitchFamily="18" charset="0"/>
              </a:rPr>
              <a:t>Плагиат, обработка персональных данных, академическая репутация, общая цель подготовки обучающихся</a:t>
            </a:r>
            <a:endParaRPr lang="ru-RU" altLang="ru-RU" sz="2000">
              <a:solidFill>
                <a:srgbClr val="BFBFBF"/>
              </a:solidFill>
              <a:ea typeface="Calibri" pitchFamily="34" charset="0"/>
              <a:cs typeface="Times New Roman" pitchFamily="18" charset="0"/>
            </a:endParaRPr>
          </a:p>
        </p:txBody>
      </p:sp>
      <p:pic>
        <p:nvPicPr>
          <p:cNvPr id="1198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1169988"/>
            <a:ext cx="7829550"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5" name="Прямоугольник 1"/>
          <p:cNvSpPr>
            <a:spLocks noChangeArrowheads="1"/>
          </p:cNvSpPr>
          <p:nvPr/>
        </p:nvSpPr>
        <p:spPr bwMode="auto">
          <a:xfrm>
            <a:off x="815975" y="6084888"/>
            <a:ext cx="92170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spcBef>
                <a:spcPct val="20000"/>
              </a:spcBef>
            </a:pPr>
            <a:r>
              <a:rPr lang="ru-RU" altLang="ru-RU" sz="2800" b="1">
                <a:solidFill>
                  <a:srgbClr val="FF0000"/>
                </a:solidFill>
                <a:latin typeface="Times New Roman" pitchFamily="18" charset="0"/>
                <a:cs typeface="Times New Roman" pitchFamily="18" charset="0"/>
              </a:rPr>
              <a:t>Национальная идея </a:t>
            </a:r>
            <a:r>
              <a:rPr lang="en-US" altLang="ru-RU" sz="2800" b="1">
                <a:solidFill>
                  <a:srgbClr val="FF0000"/>
                </a:solidFill>
                <a:latin typeface="Times New Roman" pitchFamily="18" charset="0"/>
                <a:cs typeface="Times New Roman" pitchFamily="18" charset="0"/>
              </a:rPr>
              <a:t>vs. </a:t>
            </a:r>
            <a:r>
              <a:rPr lang="ru-RU" altLang="ru-RU" sz="2800" b="1">
                <a:solidFill>
                  <a:srgbClr val="FF0000"/>
                </a:solidFill>
                <a:latin typeface="Times New Roman" pitchFamily="18" charset="0"/>
                <a:cs typeface="Times New Roman" pitchFamily="18" charset="0"/>
              </a:rPr>
              <a:t>Корпоративная культура</a:t>
            </a:r>
            <a:endParaRPr lang="en-US" altLang="ru-RU" sz="2800" b="1">
              <a:solidFill>
                <a:srgbClr val="FF000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812800" y="1600200"/>
            <a:ext cx="10464800" cy="1676400"/>
          </a:xfrm>
        </p:spPr>
        <p:txBody>
          <a:bodyPr/>
          <a:lstStyle/>
          <a:p>
            <a:pPr eaLnBrk="1" hangingPunct="1"/>
            <a:r>
              <a:rPr lang="ru-RU" altLang="ru-RU" sz="1600" b="1" smtClean="0">
                <a:solidFill>
                  <a:schemeClr val="hlink"/>
                </a:solidFill>
              </a:rPr>
              <a:t>РЕАЛИЗАЦИЯ </a:t>
            </a:r>
            <a:r>
              <a:rPr lang="de-DE" altLang="ru-RU" sz="1600" b="1" smtClean="0">
                <a:solidFill>
                  <a:schemeClr val="hlink"/>
                </a:solidFill>
              </a:rPr>
              <a:t>ПРОЕКТ</a:t>
            </a:r>
            <a:r>
              <a:rPr lang="ru-RU" altLang="ru-RU" sz="1600" b="1" smtClean="0">
                <a:solidFill>
                  <a:schemeClr val="hlink"/>
                </a:solidFill>
              </a:rPr>
              <a:t>А </a:t>
            </a:r>
            <a:r>
              <a:rPr lang="en-US" altLang="ru-RU" sz="1600" b="1" smtClean="0">
                <a:solidFill>
                  <a:schemeClr val="hlink"/>
                </a:solidFill>
              </a:rPr>
              <a:t>SEAGULL </a:t>
            </a:r>
            <a:r>
              <a:rPr lang="ru-RU" altLang="ru-RU" sz="1600" b="1" smtClean="0">
                <a:solidFill>
                  <a:schemeClr val="hlink"/>
                </a:solidFill>
              </a:rPr>
              <a:t>(01.11.2012 – 31.12.2016)</a:t>
            </a:r>
            <a:r>
              <a:rPr lang="en-US" altLang="ru-RU" sz="1600" b="1" smtClean="0">
                <a:solidFill>
                  <a:schemeClr val="hlink"/>
                </a:solidFill>
              </a:rPr>
              <a:t/>
            </a:r>
            <a:br>
              <a:rPr lang="en-US" altLang="ru-RU" sz="1600" b="1" smtClean="0">
                <a:solidFill>
                  <a:schemeClr val="hlink"/>
                </a:solidFill>
              </a:rPr>
            </a:br>
            <a:r>
              <a:rPr lang="en-US" altLang="ru-RU" sz="1600" smtClean="0"/>
              <a:t> </a:t>
            </a:r>
            <a:r>
              <a:rPr lang="en-US" altLang="ru-RU" sz="1600" b="1" smtClean="0"/>
              <a:t>"</a:t>
            </a:r>
            <a:r>
              <a:rPr lang="en-GB" altLang="ru-RU" sz="1600" b="1" smtClean="0"/>
              <a:t>Smart Educational Autonomy through Guided Language Learning. The online platform for guided language exchange</a:t>
            </a:r>
            <a:r>
              <a:rPr lang="ru-RU" altLang="ru-RU" sz="1600" b="1" smtClean="0"/>
              <a:t> /</a:t>
            </a:r>
            <a:r>
              <a:rPr lang="en-GB" altLang="ru-RU" sz="1600" b="1" smtClean="0"/>
              <a:t>SEAGULL</a:t>
            </a:r>
            <a:r>
              <a:rPr lang="ru-RU" altLang="ru-RU" sz="1600" b="1" smtClean="0"/>
              <a:t>”  «Развитие автономии студентов в сфере образования на основе изучения/преподавания иностранного языка. Виртуальная платформа для контролируемой языковой практики.»</a:t>
            </a:r>
          </a:p>
        </p:txBody>
      </p:sp>
      <p:sp>
        <p:nvSpPr>
          <p:cNvPr id="120835" name="Rectangle 3"/>
          <p:cNvSpPr>
            <a:spLocks noGrp="1" noChangeArrowheads="1"/>
          </p:cNvSpPr>
          <p:nvPr>
            <p:ph type="subTitle" idx="1"/>
          </p:nvPr>
        </p:nvSpPr>
        <p:spPr>
          <a:xfrm>
            <a:off x="711200" y="3505200"/>
            <a:ext cx="10972800" cy="2819400"/>
          </a:xfrm>
        </p:spPr>
        <p:txBody>
          <a:bodyPr/>
          <a:lstStyle/>
          <a:p>
            <a:pPr algn="l" eaLnBrk="1" hangingPunct="1">
              <a:lnSpc>
                <a:spcPct val="80000"/>
              </a:lnSpc>
            </a:pPr>
            <a:r>
              <a:rPr lang="ru-RU" altLang="ru-RU" sz="1600" smtClean="0">
                <a:latin typeface="Calibri" pitchFamily="34" charset="0"/>
              </a:rPr>
              <a:t>Целью данного проекта ЕС является разработка системы практических заданий для осуществления языковой практики с носителем иностранного языка в режиме ОН-ЛАЙН на основе тандем – метода. На виртуальной платформе проекта</a:t>
            </a:r>
            <a:r>
              <a:rPr lang="en-US" altLang="ru-RU" sz="1600" smtClean="0">
                <a:latin typeface="Calibri" pitchFamily="34" charset="0"/>
              </a:rPr>
              <a:t> SEAGULL </a:t>
            </a:r>
            <a:r>
              <a:rPr lang="ru-RU" altLang="ru-RU" sz="1600" smtClean="0">
                <a:latin typeface="Calibri" pitchFamily="34" charset="0"/>
              </a:rPr>
              <a:t>в свободном доступе для 12 иностранных языков в разделе МАТЕРИАЛЫ представлен практический языковой материал для уровней А1 - В2 Общеевропейской языковой компетенции, который помогает организовать работу тандем-партнёров. ( </a:t>
            </a:r>
            <a:r>
              <a:rPr lang="ru-RU" altLang="ru-RU" sz="1600" smtClean="0">
                <a:latin typeface="Calibri" pitchFamily="34" charset="0"/>
                <a:hlinkClick r:id="rId2"/>
              </a:rPr>
              <a:t>http://seagull-tandem.eu/</a:t>
            </a:r>
            <a:r>
              <a:rPr lang="ru-RU" altLang="ru-RU" sz="1600" smtClean="0">
                <a:latin typeface="Calibri" pitchFamily="34" charset="0"/>
              </a:rPr>
              <a:t> ). Со стороны БФУ им.И.Канта основными разработчиками материалов проекта для русского языка были преподаватели кафедры лингвистики и лингводидактики. </a:t>
            </a:r>
            <a:r>
              <a:rPr lang="en-US" altLang="ru-RU" sz="1600" smtClean="0">
                <a:hlinkClick r:id="rId3"/>
              </a:rPr>
              <a:t>http://seagull-tandem.eu/immanuel-kant-baltic-federal-university-kaliningrad/</a:t>
            </a:r>
            <a:r>
              <a:rPr lang="ru-RU" altLang="ru-RU" sz="1600" smtClean="0">
                <a:latin typeface="Calibri" pitchFamily="34" charset="0"/>
              </a:rPr>
              <a:t> Данный проект объединил представителей 18  университетов Европы и Азии. </a:t>
            </a:r>
          </a:p>
          <a:p>
            <a:pPr algn="l" eaLnBrk="1" hangingPunct="1">
              <a:lnSpc>
                <a:spcPct val="80000"/>
              </a:lnSpc>
            </a:pPr>
            <a:r>
              <a:rPr lang="ru-RU" altLang="ru-RU" sz="1600" smtClean="0">
                <a:latin typeface="Calibri" pitchFamily="34" charset="0"/>
              </a:rPr>
              <a:t>Разработанные материалы  активно используются студентами-лингвистами  для дополнительной языковой практики с носителями иностранного языка по скайпу.</a:t>
            </a:r>
          </a:p>
        </p:txBody>
      </p:sp>
      <p:pic>
        <p:nvPicPr>
          <p:cNvPr id="120836" name="Picture 3" descr="C:\Users\thevska\Dropbox\1 FMZ\3 SEAGULL\Fotos\Logos\eu_flag_llp_en.pn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413" y="549275"/>
            <a:ext cx="1962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2" descr="C:\Users\thevska\Dropbox\1 FMZ\3 SEAGULL\Fotos\Logos\Seagull Logo kle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600" y="188913"/>
            <a:ext cx="391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Прямоугольник 1"/>
          <p:cNvSpPr>
            <a:spLocks noChangeArrowheads="1"/>
          </p:cNvSpPr>
          <p:nvPr/>
        </p:nvSpPr>
        <p:spPr bwMode="auto">
          <a:xfrm>
            <a:off x="1022350" y="5765800"/>
            <a:ext cx="378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spcBef>
                <a:spcPct val="20000"/>
              </a:spcBef>
            </a:pPr>
            <a:r>
              <a:rPr lang="ru-RU" altLang="ru-RU" sz="2400" b="1">
                <a:solidFill>
                  <a:srgbClr val="E46C0A"/>
                </a:solidFill>
                <a:latin typeface="Times New Roman" pitchFamily="18" charset="0"/>
                <a:cs typeface="Times New Roman" pitchFamily="18" charset="0"/>
              </a:rPr>
              <a:t>Международные проекты</a:t>
            </a:r>
            <a:endParaRPr lang="en-US" altLang="ru-RU" sz="2400" b="1">
              <a:solidFill>
                <a:srgbClr val="E46C0A"/>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Gruppieren 27"/>
          <p:cNvGrpSpPr>
            <a:grpSpLocks/>
          </p:cNvGrpSpPr>
          <p:nvPr/>
        </p:nvGrpSpPr>
        <p:grpSpPr bwMode="auto">
          <a:xfrm>
            <a:off x="623888" y="188913"/>
            <a:ext cx="11569700" cy="6267450"/>
            <a:chOff x="359024" y="332656"/>
            <a:chExt cx="8677472" cy="6268184"/>
          </a:xfrm>
        </p:grpSpPr>
        <p:pic>
          <p:nvPicPr>
            <p:cNvPr id="121859" name="Picture 2"/>
            <p:cNvPicPr>
              <a:picLocks noChangeAspect="1" noChangeArrowheads="1"/>
            </p:cNvPicPr>
            <p:nvPr/>
          </p:nvPicPr>
          <p:blipFill>
            <a:blip r:embed="rId2">
              <a:extLst>
                <a:ext uri="{28A0092B-C50C-407E-A947-70E740481C1C}">
                  <a14:useLocalDpi xmlns:a14="http://schemas.microsoft.com/office/drawing/2010/main" val="0"/>
                </a:ext>
              </a:extLst>
            </a:blip>
            <a:srcRect l="6879" r="3174"/>
            <a:stretch>
              <a:fillRect/>
            </a:stretch>
          </p:blipFill>
          <p:spPr bwMode="auto">
            <a:xfrm>
              <a:off x="360040" y="332656"/>
              <a:ext cx="8676456" cy="473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1860" name="Picture 18" descr="F:\FMZ_SEAGULL\SEAGULL\Logos\MöweBlauIntensivTrans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720081"/>
              <a:ext cx="288032" cy="20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18" descr="F:\FMZ_SEAGULL\SEAGULL\Logos\MöweBlauIntensivTrans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991889"/>
              <a:ext cx="288032" cy="20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2" name="Picture 18" descr="F:\FMZ_SEAGULL\SEAGULL\Logos\MöweBlauIntensivTrans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631849"/>
              <a:ext cx="288032" cy="20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18" descr="F:\FMZ_SEAGULL\SEAGULL\Logos\MöweBlauIntensivTrans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353475"/>
              <a:ext cx="288032" cy="20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64" name="Gruppieren 24"/>
            <p:cNvGrpSpPr>
              <a:grpSpLocks/>
            </p:cNvGrpSpPr>
            <p:nvPr/>
          </p:nvGrpSpPr>
          <p:grpSpPr bwMode="auto">
            <a:xfrm>
              <a:off x="3131840" y="362596"/>
              <a:ext cx="2663825" cy="2189162"/>
              <a:chOff x="3347864" y="362596"/>
              <a:chExt cx="2663825" cy="2189162"/>
            </a:xfrm>
          </p:grpSpPr>
          <p:pic>
            <p:nvPicPr>
              <p:cNvPr id="3078"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9267" y="362822"/>
                <a:ext cx="2663488" cy="2189419"/>
              </a:xfrm>
              <a:prstGeom prst="rect">
                <a:avLst/>
              </a:prstGeom>
              <a:noFill/>
              <a:ln w="6350" algn="in">
                <a:solidFill>
                  <a:schemeClr val="tx1">
                    <a:lumMod val="50000"/>
                    <a:lumOff val="50000"/>
                  </a:schemeClr>
                </a:solidFill>
                <a:miter lim="800000"/>
                <a:headEnd/>
                <a:tailEnd/>
              </a:ln>
              <a:effectLst/>
            </p:spPr>
          </p:pic>
          <p:pic>
            <p:nvPicPr>
              <p:cNvPr id="121882" name="Picture 8" descr="F:\FMZ_SEAGULL\SEAGULL\Logos\MöweGrünTrans5.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047702"/>
                <a:ext cx="288032" cy="20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83" name="Picture 8" descr="F:\FMZ_SEAGULL\SEAGULL\Logos\MöweGrünTrans5.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895574"/>
                <a:ext cx="288032" cy="20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1865" name="Picture 8" descr="F:\FMZ_SEAGULL\SEAGULL\Logos\MöweGrünTrans5.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204864"/>
              <a:ext cx="288032" cy="20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6" name="Picture 8" descr="F:\FMZ_SEAGULL\SEAGULL\Logos\MöweGrünTrans5.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475126"/>
              <a:ext cx="288032" cy="20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67" name="Gruppieren 24"/>
            <p:cNvGrpSpPr>
              <a:grpSpLocks/>
            </p:cNvGrpSpPr>
            <p:nvPr/>
          </p:nvGrpSpPr>
          <p:grpSpPr bwMode="auto">
            <a:xfrm>
              <a:off x="2699792" y="5013176"/>
              <a:ext cx="2520280" cy="1375122"/>
              <a:chOff x="3347864" y="4865672"/>
              <a:chExt cx="2520280" cy="1375122"/>
            </a:xfrm>
          </p:grpSpPr>
          <p:sp>
            <p:nvSpPr>
              <p:cNvPr id="63" name="Rechteck 62"/>
              <p:cNvSpPr/>
              <p:nvPr/>
            </p:nvSpPr>
            <p:spPr>
              <a:xfrm>
                <a:off x="3346727" y="4945034"/>
                <a:ext cx="2521801" cy="1295552"/>
              </a:xfrm>
              <a:prstGeom prst="rect">
                <a:avLst/>
              </a:prstGeom>
              <a:solidFill>
                <a:schemeClr val="bg1">
                  <a:lumMod val="95000"/>
                  <a:alpha val="40000"/>
                </a:schemeClr>
              </a:solidFill>
              <a:ln w="3175">
                <a:solidFill>
                  <a:schemeClr val="bg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sp>
            <p:nvSpPr>
              <p:cNvPr id="121879" name="Textfeld 59"/>
              <p:cNvSpPr txBox="1">
                <a:spLocks noChangeArrowheads="1"/>
              </p:cNvSpPr>
              <p:nvPr/>
            </p:nvSpPr>
            <p:spPr bwMode="auto">
              <a:xfrm>
                <a:off x="3419872" y="4865672"/>
                <a:ext cx="237626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de-DE" altLang="ru-RU" sz="1200">
                    <a:solidFill>
                      <a:srgbClr val="000000"/>
                    </a:solidFill>
                  </a:rPr>
                  <a:t> </a:t>
                </a:r>
              </a:p>
              <a:p>
                <a:pPr eaLnBrk="1" hangingPunct="1"/>
                <a:r>
                  <a:rPr lang="de-DE" altLang="ru-RU" sz="1400">
                    <a:solidFill>
                      <a:srgbClr val="008000"/>
                    </a:solidFill>
                  </a:rPr>
                  <a:t>Third Country Partners</a:t>
                </a:r>
              </a:p>
              <a:p>
                <a:pPr eaLnBrk="1" hangingPunct="1">
                  <a:buFont typeface="Arial" pitchFamily="34" charset="0"/>
                  <a:buChar char="•"/>
                </a:pPr>
                <a:r>
                  <a:rPr lang="de-DE" altLang="ru-RU" sz="1200">
                    <a:solidFill>
                      <a:srgbClr val="000000"/>
                    </a:solidFill>
                  </a:rPr>
                  <a:t>  Kaliningrad</a:t>
                </a:r>
              </a:p>
              <a:p>
                <a:pPr eaLnBrk="1" hangingPunct="1">
                  <a:buFont typeface="Arial" pitchFamily="34" charset="0"/>
                  <a:buChar char="•"/>
                </a:pPr>
                <a:r>
                  <a:rPr lang="de-DE" altLang="ru-RU" sz="1200">
                    <a:solidFill>
                      <a:srgbClr val="000000"/>
                    </a:solidFill>
                  </a:rPr>
                  <a:t>  Zacatecas</a:t>
                </a:r>
              </a:p>
              <a:p>
                <a:pPr eaLnBrk="1" hangingPunct="1">
                  <a:buFont typeface="Arial" pitchFamily="34" charset="0"/>
                  <a:buChar char="•"/>
                </a:pPr>
                <a:r>
                  <a:rPr lang="de-DE" altLang="ru-RU" sz="1200">
                    <a:solidFill>
                      <a:srgbClr val="000000"/>
                    </a:solidFill>
                  </a:rPr>
                  <a:t>  Wolfville</a:t>
                </a:r>
              </a:p>
              <a:p>
                <a:pPr eaLnBrk="1" hangingPunct="1">
                  <a:buFont typeface="Arial" pitchFamily="34" charset="0"/>
                  <a:buChar char="•"/>
                </a:pPr>
                <a:r>
                  <a:rPr lang="de-DE" altLang="ru-RU" sz="1200">
                    <a:solidFill>
                      <a:srgbClr val="000000"/>
                    </a:solidFill>
                  </a:rPr>
                  <a:t>  Batna</a:t>
                </a:r>
              </a:p>
            </p:txBody>
          </p:sp>
          <p:pic>
            <p:nvPicPr>
              <p:cNvPr id="121880" name="Picture 8" descr="F:\FMZ_SEAGULL\SEAGULL\Logos\MöweGrünTrans5.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5050544"/>
                <a:ext cx="360040" cy="25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1868" name="Gruppieren 25"/>
            <p:cNvGrpSpPr>
              <a:grpSpLocks/>
            </p:cNvGrpSpPr>
            <p:nvPr/>
          </p:nvGrpSpPr>
          <p:grpSpPr bwMode="auto">
            <a:xfrm>
              <a:off x="359024" y="3068960"/>
              <a:ext cx="2448272" cy="3384376"/>
              <a:chOff x="1115616" y="3140968"/>
              <a:chExt cx="2448272" cy="3384376"/>
            </a:xfrm>
          </p:grpSpPr>
          <p:sp>
            <p:nvSpPr>
              <p:cNvPr id="56" name="Rechteck 55"/>
              <p:cNvSpPr/>
              <p:nvPr/>
            </p:nvSpPr>
            <p:spPr>
              <a:xfrm>
                <a:off x="1115616" y="3140246"/>
                <a:ext cx="2015773" cy="3384946"/>
              </a:xfrm>
              <a:prstGeom prst="rect">
                <a:avLst/>
              </a:prstGeom>
              <a:solidFill>
                <a:schemeClr val="bg1">
                  <a:lumMod val="95000"/>
                  <a:alpha val="40000"/>
                </a:schemeClr>
              </a:solidFill>
              <a:ln w="3175">
                <a:solidFill>
                  <a:schemeClr val="bg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sp>
            <p:nvSpPr>
              <p:cNvPr id="121876" name="Textfeld 60"/>
              <p:cNvSpPr txBox="1">
                <a:spLocks noChangeArrowheads="1"/>
              </p:cNvSpPr>
              <p:nvPr/>
            </p:nvSpPr>
            <p:spPr bwMode="auto">
              <a:xfrm>
                <a:off x="1187624" y="3212976"/>
                <a:ext cx="2376264"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de-DE" altLang="ru-RU" sz="1400">
                    <a:solidFill>
                      <a:srgbClr val="C00000"/>
                    </a:solidFill>
                  </a:rPr>
                  <a:t>LLP  Partners</a:t>
                </a:r>
              </a:p>
              <a:p>
                <a:pPr eaLnBrk="1" hangingPunct="1">
                  <a:buFont typeface="Arial" pitchFamily="34" charset="0"/>
                  <a:buChar char="•"/>
                </a:pPr>
                <a:r>
                  <a:rPr lang="de-DE" altLang="ru-RU" sz="1400">
                    <a:solidFill>
                      <a:srgbClr val="000000"/>
                    </a:solidFill>
                  </a:rPr>
                  <a:t> </a:t>
                </a:r>
                <a:r>
                  <a:rPr lang="de-DE" altLang="ru-RU" sz="1400">
                    <a:solidFill>
                      <a:srgbClr val="C00000"/>
                    </a:solidFill>
                  </a:rPr>
                  <a:t> </a:t>
                </a:r>
                <a:r>
                  <a:rPr lang="de-DE" altLang="ru-RU" sz="1200">
                    <a:solidFill>
                      <a:srgbClr val="000000"/>
                    </a:solidFill>
                  </a:rPr>
                  <a:t>Greifswald</a:t>
                </a:r>
              </a:p>
              <a:p>
                <a:pPr eaLnBrk="1" hangingPunct="1">
                  <a:buFont typeface="Arial" pitchFamily="34" charset="0"/>
                  <a:buChar char="•"/>
                </a:pPr>
                <a:r>
                  <a:rPr lang="de-DE" altLang="ru-RU" sz="1200">
                    <a:solidFill>
                      <a:srgbClr val="000000"/>
                    </a:solidFill>
                  </a:rPr>
                  <a:t>  Greifswald</a:t>
                </a:r>
              </a:p>
              <a:p>
                <a:pPr eaLnBrk="1" hangingPunct="1">
                  <a:buFont typeface="Arial" pitchFamily="34" charset="0"/>
                  <a:buChar char="•"/>
                </a:pPr>
                <a:r>
                  <a:rPr lang="de-DE" altLang="ru-RU" sz="1200">
                    <a:solidFill>
                      <a:srgbClr val="000000"/>
                    </a:solidFill>
                  </a:rPr>
                  <a:t>  Rostock</a:t>
                </a:r>
              </a:p>
              <a:p>
                <a:pPr eaLnBrk="1" hangingPunct="1">
                  <a:buFont typeface="Arial" pitchFamily="34" charset="0"/>
                  <a:buChar char="•"/>
                </a:pPr>
                <a:r>
                  <a:rPr lang="de-DE" altLang="ru-RU" sz="1200">
                    <a:solidFill>
                      <a:srgbClr val="000000"/>
                    </a:solidFill>
                  </a:rPr>
                  <a:t>  Potsdam</a:t>
                </a:r>
              </a:p>
              <a:p>
                <a:pPr eaLnBrk="1" hangingPunct="1">
                  <a:buFont typeface="Arial" pitchFamily="34" charset="0"/>
                  <a:buChar char="•"/>
                </a:pPr>
                <a:r>
                  <a:rPr lang="de-DE" altLang="ru-RU" sz="1200">
                    <a:solidFill>
                      <a:srgbClr val="000000"/>
                    </a:solidFill>
                  </a:rPr>
                  <a:t>  Hamburg</a:t>
                </a:r>
              </a:p>
              <a:p>
                <a:pPr eaLnBrk="1" hangingPunct="1">
                  <a:buFont typeface="Arial" pitchFamily="34" charset="0"/>
                  <a:buChar char="•"/>
                </a:pPr>
                <a:r>
                  <a:rPr lang="de-DE" altLang="ru-RU" sz="1200">
                    <a:solidFill>
                      <a:srgbClr val="000000"/>
                    </a:solidFill>
                  </a:rPr>
                  <a:t>  Kaunas</a:t>
                </a:r>
              </a:p>
              <a:p>
                <a:pPr eaLnBrk="1" hangingPunct="1">
                  <a:buFont typeface="Arial" pitchFamily="34" charset="0"/>
                  <a:buChar char="•"/>
                </a:pPr>
                <a:r>
                  <a:rPr lang="de-DE" altLang="ru-RU" sz="1200">
                    <a:solidFill>
                      <a:srgbClr val="000000"/>
                    </a:solidFill>
                  </a:rPr>
                  <a:t>  Lund</a:t>
                </a:r>
              </a:p>
              <a:p>
                <a:pPr eaLnBrk="1" hangingPunct="1">
                  <a:buFont typeface="Arial" pitchFamily="34" charset="0"/>
                  <a:buChar char="•"/>
                </a:pPr>
                <a:r>
                  <a:rPr lang="de-DE" altLang="ru-RU" sz="1200">
                    <a:solidFill>
                      <a:srgbClr val="000000"/>
                    </a:solidFill>
                  </a:rPr>
                  <a:t>  Nancy</a:t>
                </a:r>
              </a:p>
              <a:p>
                <a:pPr eaLnBrk="1" hangingPunct="1">
                  <a:buFont typeface="Arial" pitchFamily="34" charset="0"/>
                  <a:buChar char="•"/>
                </a:pPr>
                <a:r>
                  <a:rPr lang="de-DE" altLang="ru-RU" sz="1200">
                    <a:solidFill>
                      <a:srgbClr val="000000"/>
                    </a:solidFill>
                  </a:rPr>
                  <a:t>  Erzurum</a:t>
                </a:r>
              </a:p>
              <a:p>
                <a:pPr eaLnBrk="1" hangingPunct="1">
                  <a:buFont typeface="Arial" pitchFamily="34" charset="0"/>
                  <a:buChar char="•"/>
                </a:pPr>
                <a:r>
                  <a:rPr lang="de-DE" altLang="ru-RU" sz="1200">
                    <a:solidFill>
                      <a:srgbClr val="000000"/>
                    </a:solidFill>
                  </a:rPr>
                  <a:t>  Bialystok</a:t>
                </a:r>
              </a:p>
              <a:p>
                <a:pPr eaLnBrk="1" hangingPunct="1">
                  <a:buFont typeface="Arial" pitchFamily="34" charset="0"/>
                  <a:buChar char="•"/>
                </a:pPr>
                <a:r>
                  <a:rPr lang="de-DE" altLang="ru-RU" sz="1200">
                    <a:solidFill>
                      <a:srgbClr val="000000"/>
                    </a:solidFill>
                  </a:rPr>
                  <a:t>  London</a:t>
                </a:r>
              </a:p>
              <a:p>
                <a:pPr eaLnBrk="1" hangingPunct="1">
                  <a:buFont typeface="Arial" pitchFamily="34" charset="0"/>
                  <a:buChar char="•"/>
                </a:pPr>
                <a:r>
                  <a:rPr lang="de-DE" altLang="ru-RU" sz="1200">
                    <a:solidFill>
                      <a:srgbClr val="000000"/>
                    </a:solidFill>
                  </a:rPr>
                  <a:t>  Madrid</a:t>
                </a:r>
              </a:p>
              <a:p>
                <a:pPr eaLnBrk="1" hangingPunct="1">
                  <a:buFont typeface="Arial" pitchFamily="34" charset="0"/>
                  <a:buChar char="•"/>
                </a:pPr>
                <a:r>
                  <a:rPr lang="de-DE" altLang="ru-RU" sz="1200">
                    <a:solidFill>
                      <a:srgbClr val="000000"/>
                    </a:solidFill>
                  </a:rPr>
                  <a:t>  Madrid</a:t>
                </a:r>
              </a:p>
              <a:p>
                <a:pPr eaLnBrk="1" hangingPunct="1">
                  <a:buFont typeface="Arial" pitchFamily="34" charset="0"/>
                  <a:buChar char="•"/>
                </a:pPr>
                <a:r>
                  <a:rPr lang="de-DE" altLang="ru-RU" sz="1200">
                    <a:solidFill>
                      <a:srgbClr val="000000"/>
                    </a:solidFill>
                  </a:rPr>
                  <a:t>  Halle/ Wittenberg</a:t>
                </a:r>
              </a:p>
              <a:p>
                <a:pPr eaLnBrk="1" hangingPunct="1">
                  <a:buFont typeface="Arial" pitchFamily="34" charset="0"/>
                  <a:buChar char="•"/>
                </a:pPr>
                <a:r>
                  <a:rPr lang="de-DE" altLang="ru-RU" sz="1200">
                    <a:solidFill>
                      <a:srgbClr val="000000"/>
                    </a:solidFill>
                  </a:rPr>
                  <a:t>  Les Ponts-de-Cé</a:t>
                </a:r>
              </a:p>
              <a:p>
                <a:pPr eaLnBrk="1" hangingPunct="1">
                  <a:buFont typeface="Arial" pitchFamily="34" charset="0"/>
                  <a:buChar char="•"/>
                </a:pPr>
                <a:r>
                  <a:rPr lang="de-DE" altLang="ru-RU" sz="1200">
                    <a:solidFill>
                      <a:srgbClr val="000000"/>
                    </a:solidFill>
                  </a:rPr>
                  <a:t>  Bremen</a:t>
                </a:r>
              </a:p>
            </p:txBody>
          </p:sp>
          <p:pic>
            <p:nvPicPr>
              <p:cNvPr id="121877" name="Picture 9" descr="F:\FMZ_SEAGULL\SEAGULL\Logos\MöweRotTrans3.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3212976"/>
                <a:ext cx="329788" cy="23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1869" name="Gruppieren 69"/>
            <p:cNvGrpSpPr>
              <a:grpSpLocks/>
            </p:cNvGrpSpPr>
            <p:nvPr/>
          </p:nvGrpSpPr>
          <p:grpSpPr bwMode="auto">
            <a:xfrm>
              <a:off x="5508104" y="4077072"/>
              <a:ext cx="2448272" cy="2523768"/>
              <a:chOff x="6372200" y="351229"/>
              <a:chExt cx="2448272" cy="2523768"/>
            </a:xfrm>
          </p:grpSpPr>
          <p:sp>
            <p:nvSpPr>
              <p:cNvPr id="68" name="Rechteck 67"/>
              <p:cNvSpPr/>
              <p:nvPr/>
            </p:nvSpPr>
            <p:spPr>
              <a:xfrm>
                <a:off x="6371499" y="476003"/>
                <a:ext cx="2161033" cy="2232287"/>
              </a:xfrm>
              <a:prstGeom prst="rect">
                <a:avLst/>
              </a:prstGeom>
              <a:solidFill>
                <a:schemeClr val="bg1">
                  <a:lumMod val="95000"/>
                  <a:alpha val="40000"/>
                </a:schemeClr>
              </a:solidFill>
              <a:ln w="3175">
                <a:solidFill>
                  <a:schemeClr val="bg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sp>
            <p:nvSpPr>
              <p:cNvPr id="121873" name="Textfeld 54"/>
              <p:cNvSpPr txBox="1">
                <a:spLocks noChangeArrowheads="1"/>
              </p:cNvSpPr>
              <p:nvPr/>
            </p:nvSpPr>
            <p:spPr bwMode="auto">
              <a:xfrm>
                <a:off x="6444208" y="351229"/>
                <a:ext cx="2376264"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de-DE" altLang="ru-RU" sz="1600">
                  <a:solidFill>
                    <a:srgbClr val="000000"/>
                  </a:solidFill>
                </a:endParaRPr>
              </a:p>
              <a:p>
                <a:pPr eaLnBrk="1" hangingPunct="1"/>
                <a:r>
                  <a:rPr lang="de-DE" altLang="ru-RU" sz="1400">
                    <a:solidFill>
                      <a:srgbClr val="0033CC"/>
                    </a:solidFill>
                  </a:rPr>
                  <a:t>Associated Partners</a:t>
                </a:r>
                <a:r>
                  <a:rPr lang="de-DE" altLang="ru-RU" sz="1600">
                    <a:solidFill>
                      <a:srgbClr val="000000"/>
                    </a:solidFill>
                  </a:rPr>
                  <a:t> </a:t>
                </a:r>
              </a:p>
              <a:p>
                <a:pPr eaLnBrk="1" hangingPunct="1">
                  <a:buFont typeface="Arial" pitchFamily="34" charset="0"/>
                  <a:buChar char="•"/>
                </a:pPr>
                <a:r>
                  <a:rPr lang="de-DE" altLang="ru-RU" sz="1200">
                    <a:solidFill>
                      <a:srgbClr val="000000"/>
                    </a:solidFill>
                  </a:rPr>
                  <a:t>  Freiburg</a:t>
                </a:r>
              </a:p>
              <a:p>
                <a:pPr eaLnBrk="1" hangingPunct="1">
                  <a:buFont typeface="Arial" pitchFamily="34" charset="0"/>
                  <a:buChar char="•"/>
                </a:pPr>
                <a:r>
                  <a:rPr lang="de-DE" altLang="ru-RU" sz="1200">
                    <a:solidFill>
                      <a:srgbClr val="000000"/>
                    </a:solidFill>
                  </a:rPr>
                  <a:t>  Roma</a:t>
                </a:r>
              </a:p>
              <a:p>
                <a:pPr eaLnBrk="1" hangingPunct="1">
                  <a:buFont typeface="Arial" pitchFamily="34" charset="0"/>
                  <a:buChar char="•"/>
                </a:pPr>
                <a:r>
                  <a:rPr lang="de-DE" altLang="ru-RU" sz="1200">
                    <a:solidFill>
                      <a:srgbClr val="000000"/>
                    </a:solidFill>
                  </a:rPr>
                  <a:t>  Szczecin</a:t>
                </a:r>
              </a:p>
              <a:p>
                <a:pPr eaLnBrk="1" hangingPunct="1">
                  <a:buFont typeface="Arial" pitchFamily="34" charset="0"/>
                  <a:buChar char="•"/>
                </a:pPr>
                <a:r>
                  <a:rPr lang="de-DE" altLang="ru-RU" sz="1200">
                    <a:solidFill>
                      <a:srgbClr val="000000"/>
                    </a:solidFill>
                  </a:rPr>
                  <a:t>  Hamburg</a:t>
                </a:r>
              </a:p>
              <a:p>
                <a:pPr eaLnBrk="1" hangingPunct="1">
                  <a:buFont typeface="Arial" pitchFamily="34" charset="0"/>
                  <a:buChar char="•"/>
                </a:pPr>
                <a:r>
                  <a:rPr lang="de-DE" altLang="ru-RU" sz="1200">
                    <a:solidFill>
                      <a:srgbClr val="000000"/>
                    </a:solidFill>
                  </a:rPr>
                  <a:t>  Rochester</a:t>
                </a:r>
              </a:p>
              <a:p>
                <a:pPr eaLnBrk="1" hangingPunct="1">
                  <a:buFont typeface="Arial" pitchFamily="34" charset="0"/>
                  <a:buChar char="•"/>
                </a:pPr>
                <a:r>
                  <a:rPr lang="de-DE" altLang="ru-RU" sz="1200">
                    <a:solidFill>
                      <a:srgbClr val="000000"/>
                    </a:solidFill>
                  </a:rPr>
                  <a:t>  Shanghai</a:t>
                </a:r>
              </a:p>
              <a:p>
                <a:pPr eaLnBrk="1" hangingPunct="1">
                  <a:buFont typeface="Arial" pitchFamily="34" charset="0"/>
                  <a:buChar char="•"/>
                </a:pPr>
                <a:r>
                  <a:rPr lang="de-DE" altLang="ru-RU" sz="1200">
                    <a:solidFill>
                      <a:srgbClr val="000000"/>
                    </a:solidFill>
                  </a:rPr>
                  <a:t>  Astana</a:t>
                </a:r>
              </a:p>
              <a:p>
                <a:pPr eaLnBrk="1" hangingPunct="1">
                  <a:buFont typeface="Arial" pitchFamily="34" charset="0"/>
                  <a:buChar char="•"/>
                </a:pPr>
                <a:r>
                  <a:rPr lang="de-DE" altLang="ru-RU" sz="1200">
                    <a:solidFill>
                      <a:srgbClr val="000000"/>
                    </a:solidFill>
                  </a:rPr>
                  <a:t>  Pretoria</a:t>
                </a:r>
              </a:p>
              <a:p>
                <a:pPr eaLnBrk="1" hangingPunct="1">
                  <a:buFont typeface="Arial" pitchFamily="34" charset="0"/>
                  <a:buChar char="•"/>
                </a:pPr>
                <a:r>
                  <a:rPr lang="de-DE" altLang="ru-RU" sz="1200">
                    <a:solidFill>
                      <a:srgbClr val="000000"/>
                    </a:solidFill>
                  </a:rPr>
                  <a:t>  Hannover</a:t>
                </a:r>
              </a:p>
              <a:p>
                <a:pPr eaLnBrk="1" hangingPunct="1"/>
                <a:endParaRPr lang="de-DE" altLang="ru-RU">
                  <a:solidFill>
                    <a:srgbClr val="000000"/>
                  </a:solidFill>
                </a:endParaRPr>
              </a:p>
            </p:txBody>
          </p:sp>
          <p:pic>
            <p:nvPicPr>
              <p:cNvPr id="121874" name="Picture 18" descr="F:\FMZ_SEAGULL\SEAGULL\Logos\MöweBlauIntensivTrans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604626"/>
                <a:ext cx="360040" cy="25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1870" name="Picture 8" descr="F:\FMZ_SEAGULL\SEAGULL\Logos\MöweGrünTrans5.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204864"/>
              <a:ext cx="288032" cy="20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1" name="Picture 8" descr="F:\FMZ_SEAGULL\SEAGULL\Logos\MöweGrünTrans5.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484784"/>
              <a:ext cx="288032" cy="20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2351088" y="609600"/>
            <a:ext cx="9313862" cy="1143000"/>
          </a:xfrm>
        </p:spPr>
        <p:txBody>
          <a:bodyPr/>
          <a:lstStyle/>
          <a:p>
            <a:pPr eaLnBrk="1" hangingPunct="1"/>
            <a:r>
              <a:rPr lang="en-GB" altLang="ru-RU" smtClean="0"/>
              <a:t>BYLEC – Baltic Young Learners of English Corpus </a:t>
            </a:r>
          </a:p>
        </p:txBody>
      </p:sp>
      <p:sp>
        <p:nvSpPr>
          <p:cNvPr id="122883" name="Content Placeholder 2"/>
          <p:cNvSpPr>
            <a:spLocks noGrp="1"/>
          </p:cNvSpPr>
          <p:nvPr>
            <p:ph idx="1"/>
          </p:nvPr>
        </p:nvSpPr>
        <p:spPr>
          <a:xfrm>
            <a:off x="914400" y="1981200"/>
            <a:ext cx="10750550" cy="4114800"/>
          </a:xfrm>
        </p:spPr>
        <p:txBody>
          <a:bodyPr/>
          <a:lstStyle/>
          <a:p>
            <a:pPr marL="0" indent="0" eaLnBrk="1" hangingPunct="1">
              <a:buFontTx/>
              <a:buNone/>
            </a:pPr>
            <a:endParaRPr lang="en-GB" altLang="ru-RU" smtClean="0"/>
          </a:p>
          <a:p>
            <a:pPr marL="0" indent="0" eaLnBrk="1" hangingPunct="1">
              <a:buFontTx/>
              <a:buNone/>
            </a:pPr>
            <a:endParaRPr lang="en-GB" altLang="ru-RU" smtClean="0"/>
          </a:p>
          <a:p>
            <a:pPr marL="0" indent="0" eaLnBrk="1" hangingPunct="1">
              <a:buFontTx/>
              <a:buNone/>
            </a:pPr>
            <a:r>
              <a:rPr lang="en-GB" altLang="ru-RU" smtClean="0"/>
              <a:t>Collection of English language in a corpus for further research</a:t>
            </a:r>
          </a:p>
          <a:p>
            <a:pPr marL="0" indent="0" eaLnBrk="1" hangingPunct="1">
              <a:buFontTx/>
              <a:buNone/>
            </a:pPr>
            <a:endParaRPr lang="en-GB" altLang="ru-RU" smtClean="0"/>
          </a:p>
          <a:p>
            <a:pPr marL="0" indent="0" eaLnBrk="1" hangingPunct="1">
              <a:buFontTx/>
              <a:buNone/>
            </a:pPr>
            <a:r>
              <a:rPr lang="en-GB" altLang="ru-RU" smtClean="0"/>
              <a:t>Cooperation of 20 schools in five countries with a potential for exchange of ideas and pedagogical discussions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ru-RU" smtClean="0"/>
              <a:t>Современная методическая наука</a:t>
            </a:r>
          </a:p>
        </p:txBody>
      </p:sp>
      <p:sp>
        <p:nvSpPr>
          <p:cNvPr id="121859" name="Rectangle 3"/>
          <p:cNvSpPr>
            <a:spLocks noGrp="1" noChangeArrowheads="1"/>
          </p:cNvSpPr>
          <p:nvPr>
            <p:ph type="body" sz="half" idx="1"/>
          </p:nvPr>
        </p:nvSpPr>
        <p:spPr>
          <a:xfrm>
            <a:off x="3313113" y="1557338"/>
            <a:ext cx="7966075" cy="4495800"/>
          </a:xfrm>
        </p:spPr>
        <p:txBody>
          <a:bodyPr/>
          <a:lstStyle/>
          <a:p>
            <a:pPr eaLnBrk="1" hangingPunct="1">
              <a:lnSpc>
                <a:spcPct val="80000"/>
              </a:lnSpc>
              <a:buFont typeface="Wingdings" pitchFamily="2" charset="2"/>
              <a:buNone/>
              <a:defRPr/>
            </a:pPr>
            <a:r>
              <a:rPr lang="ru-RU" sz="2400" dirty="0" smtClean="0">
                <a:solidFill>
                  <a:schemeClr val="accent2"/>
                </a:solidFill>
                <a:latin typeface="Times New Roman" pitchFamily="18" charset="0"/>
              </a:rPr>
              <a:t>лингводидактика</a:t>
            </a:r>
          </a:p>
          <a:p>
            <a:pPr eaLnBrk="1" hangingPunct="1">
              <a:lnSpc>
                <a:spcPct val="80000"/>
              </a:lnSpc>
              <a:buFont typeface="Wingdings" pitchFamily="2" charset="2"/>
              <a:buNone/>
              <a:defRPr/>
            </a:pPr>
            <a:endParaRPr lang="ru-RU" sz="2400" dirty="0" smtClean="0">
              <a:solidFill>
                <a:schemeClr val="accent2"/>
              </a:solidFill>
              <a:latin typeface="Times New Roman" pitchFamily="18" charset="0"/>
            </a:endParaRPr>
          </a:p>
          <a:p>
            <a:pPr eaLnBrk="1" hangingPunct="1">
              <a:lnSpc>
                <a:spcPct val="80000"/>
              </a:lnSpc>
              <a:buFont typeface="Wingdings" pitchFamily="2" charset="2"/>
              <a:buNone/>
              <a:defRPr/>
            </a:pPr>
            <a:r>
              <a:rPr lang="ru-RU" sz="2400" dirty="0" smtClean="0">
                <a:latin typeface="Times New Roman" pitchFamily="18" charset="0"/>
              </a:rPr>
              <a:t>	лингводидактическая модель вторичной языковой личности (механизмы,</a:t>
            </a:r>
          </a:p>
          <a:p>
            <a:pPr eaLnBrk="1" hangingPunct="1">
              <a:lnSpc>
                <a:spcPct val="80000"/>
              </a:lnSpc>
              <a:buFont typeface="Wingdings" pitchFamily="2" charset="2"/>
              <a:buNone/>
              <a:defRPr/>
            </a:pPr>
            <a:r>
              <a:rPr lang="ru-RU" sz="2400" dirty="0" smtClean="0">
                <a:latin typeface="Times New Roman" pitchFamily="18" charset="0"/>
              </a:rPr>
              <a:t>	анализ условий становления)</a:t>
            </a:r>
          </a:p>
          <a:p>
            <a:pPr eaLnBrk="1" hangingPunct="1">
              <a:lnSpc>
                <a:spcPct val="80000"/>
              </a:lnSpc>
              <a:buFont typeface="Wingdings" pitchFamily="2" charset="2"/>
              <a:buNone/>
              <a:defRPr/>
            </a:pPr>
            <a:endParaRPr lang="ru-RU" sz="2400" dirty="0" smtClean="0">
              <a:latin typeface="Times New Roman" pitchFamily="18" charset="0"/>
            </a:endParaRPr>
          </a:p>
          <a:p>
            <a:pPr eaLnBrk="1" hangingPunct="1">
              <a:lnSpc>
                <a:spcPct val="80000"/>
              </a:lnSpc>
              <a:buFont typeface="Wingdings" pitchFamily="2" charset="2"/>
              <a:buNone/>
              <a:defRPr/>
            </a:pPr>
            <a:r>
              <a:rPr lang="ru-RU" sz="2400" dirty="0" smtClean="0">
                <a:solidFill>
                  <a:schemeClr val="hlink"/>
                </a:solidFill>
                <a:latin typeface="Times New Roman" pitchFamily="18" charset="0"/>
              </a:rPr>
              <a:t>общая методика</a:t>
            </a:r>
          </a:p>
          <a:p>
            <a:pPr eaLnBrk="1" hangingPunct="1">
              <a:lnSpc>
                <a:spcPct val="80000"/>
              </a:lnSpc>
              <a:buFont typeface="Wingdings" pitchFamily="2" charset="2"/>
              <a:buNone/>
              <a:defRPr/>
            </a:pPr>
            <a:r>
              <a:rPr lang="ru-RU" sz="2400" dirty="0" smtClean="0">
                <a:solidFill>
                  <a:schemeClr val="hlink"/>
                </a:solidFill>
                <a:latin typeface="Times New Roman" pitchFamily="18" charset="0"/>
              </a:rPr>
              <a:t>частная методика</a:t>
            </a:r>
          </a:p>
          <a:p>
            <a:pPr eaLnBrk="1" hangingPunct="1">
              <a:lnSpc>
                <a:spcPct val="80000"/>
              </a:lnSpc>
              <a:buFont typeface="Wingdings" pitchFamily="2" charset="2"/>
              <a:buNone/>
              <a:defRPr/>
            </a:pPr>
            <a:r>
              <a:rPr lang="ru-RU" sz="2400" dirty="0" smtClean="0">
                <a:latin typeface="Times New Roman" pitchFamily="18" charset="0"/>
              </a:rPr>
              <a:t>	методическая модель формирования вторичной языковой личности</a:t>
            </a:r>
          </a:p>
          <a:p>
            <a:pPr eaLnBrk="1" hangingPunct="1">
              <a:lnSpc>
                <a:spcPct val="80000"/>
              </a:lnSpc>
              <a:buFont typeface="Wingdings" pitchFamily="2" charset="2"/>
              <a:buNone/>
              <a:defRPr/>
            </a:pPr>
            <a:r>
              <a:rPr lang="ru-RU" sz="2400" dirty="0" smtClean="0">
                <a:latin typeface="Times New Roman" pitchFamily="18" charset="0"/>
              </a:rPr>
              <a:t>	(обоснование эффективных путей формирования (цели, содержание, методы, средства))</a:t>
            </a:r>
          </a:p>
        </p:txBody>
      </p:sp>
      <p:sp>
        <p:nvSpPr>
          <p:cNvPr id="121865" name="Line 9"/>
          <p:cNvSpPr>
            <a:spLocks noChangeShapeType="1"/>
          </p:cNvSpPr>
          <p:nvPr/>
        </p:nvSpPr>
        <p:spPr bwMode="auto">
          <a:xfrm>
            <a:off x="3600450" y="2205038"/>
            <a:ext cx="0" cy="1512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sz="2400" b="1" dirty="0">
              <a:solidFill>
                <a:srgbClr val="000000"/>
              </a:solidFill>
              <a:latin typeface="+mj-lt"/>
              <a:cs typeface="+mn-cs"/>
            </a:endParaRPr>
          </a:p>
        </p:txBody>
      </p:sp>
      <p:sp>
        <p:nvSpPr>
          <p:cNvPr id="121866" name="Line 10"/>
          <p:cNvSpPr>
            <a:spLocks noChangeShapeType="1"/>
          </p:cNvSpPr>
          <p:nvPr/>
        </p:nvSpPr>
        <p:spPr bwMode="auto">
          <a:xfrm>
            <a:off x="3600450" y="4076700"/>
            <a:ext cx="24971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ru-RU" b="1">
              <a:solidFill>
                <a:srgbClr val="000000"/>
              </a:solidFill>
              <a:latin typeface="Arial" pitchFamily="34" charset="0"/>
              <a:cs typeface="+mn-cs"/>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2351088" y="609600"/>
            <a:ext cx="9313862" cy="1143000"/>
          </a:xfrm>
        </p:spPr>
        <p:txBody>
          <a:bodyPr/>
          <a:lstStyle/>
          <a:p>
            <a:pPr eaLnBrk="1" hangingPunct="1"/>
            <a:r>
              <a:rPr lang="sv-SE" altLang="ru-RU" smtClean="0"/>
              <a:t>Six partners</a:t>
            </a:r>
          </a:p>
        </p:txBody>
      </p:sp>
      <p:sp>
        <p:nvSpPr>
          <p:cNvPr id="123907" name="Content Placeholder 2"/>
          <p:cNvSpPr>
            <a:spLocks noGrp="1"/>
          </p:cNvSpPr>
          <p:nvPr>
            <p:ph idx="1"/>
          </p:nvPr>
        </p:nvSpPr>
        <p:spPr>
          <a:xfrm>
            <a:off x="914400" y="1981200"/>
            <a:ext cx="10750550" cy="4114800"/>
          </a:xfrm>
        </p:spPr>
        <p:txBody>
          <a:bodyPr/>
          <a:lstStyle/>
          <a:p>
            <a:pPr marL="0" indent="0" eaLnBrk="1" hangingPunct="1">
              <a:buFontTx/>
              <a:buNone/>
            </a:pPr>
            <a:r>
              <a:rPr lang="en-GB" altLang="ru-RU" b="1" smtClean="0"/>
              <a:t>1. Uppsala University, Campus Gotland, Sweden</a:t>
            </a:r>
            <a:endParaRPr lang="sv-SE" altLang="ru-RU" smtClean="0"/>
          </a:p>
          <a:p>
            <a:pPr marL="0" indent="0" eaLnBrk="1" hangingPunct="1">
              <a:buFontTx/>
              <a:buNone/>
            </a:pPr>
            <a:r>
              <a:rPr lang="en-GB" altLang="ru-RU" b="1" smtClean="0"/>
              <a:t>2. Stockholm University, Sweden </a:t>
            </a:r>
            <a:endParaRPr lang="sv-SE" altLang="ru-RU" smtClean="0"/>
          </a:p>
          <a:p>
            <a:pPr marL="0" indent="0" eaLnBrk="1" hangingPunct="1">
              <a:buFontTx/>
              <a:buNone/>
            </a:pPr>
            <a:r>
              <a:rPr lang="en-GB" altLang="ru-RU" b="1" smtClean="0"/>
              <a:t>3. Tartu University, Estonia</a:t>
            </a:r>
            <a:endParaRPr lang="sv-SE" altLang="ru-RU" smtClean="0"/>
          </a:p>
          <a:p>
            <a:pPr marL="0" indent="0" eaLnBrk="1" hangingPunct="1">
              <a:buFontTx/>
              <a:buNone/>
            </a:pPr>
            <a:r>
              <a:rPr lang="en-GB" altLang="ru-RU" b="1" smtClean="0"/>
              <a:t>4. Daugavpils University, Latvia</a:t>
            </a:r>
            <a:endParaRPr lang="sv-SE" altLang="ru-RU" smtClean="0"/>
          </a:p>
          <a:p>
            <a:pPr marL="0" indent="0" eaLnBrk="1" hangingPunct="1">
              <a:buFontTx/>
              <a:buNone/>
            </a:pPr>
            <a:r>
              <a:rPr lang="en-GB" altLang="ru-RU" b="1" smtClean="0"/>
              <a:t>5. Vytautas Magnus University, Kaunas, Lithuania</a:t>
            </a:r>
            <a:endParaRPr lang="sv-SE" altLang="ru-RU" smtClean="0"/>
          </a:p>
          <a:p>
            <a:pPr marL="0" indent="0" eaLnBrk="1" hangingPunct="1">
              <a:buFontTx/>
              <a:buNone/>
            </a:pPr>
            <a:r>
              <a:rPr lang="en-GB" altLang="ru-RU" b="1" smtClean="0"/>
              <a:t>6. Immanuel Kant Baltic Federal University, Kaliningrad, Russia</a:t>
            </a:r>
            <a:endParaRPr lang="sv-SE" altLang="ru-RU" smtClean="0"/>
          </a:p>
          <a:p>
            <a:pPr marL="0" indent="0" eaLnBrk="1" hangingPunct="1">
              <a:buFontTx/>
              <a:buNone/>
            </a:pPr>
            <a:endParaRPr lang="sv-SE" altLang="ru-RU"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59038" y="890588"/>
            <a:ext cx="6096000" cy="4875212"/>
          </a:xfrm>
          <a:prstGeom prst="rect">
            <a:avLst/>
          </a:prstGeom>
        </p:spPr>
        <p:txBody>
          <a:bodyPr>
            <a:spAutoFit/>
          </a:bodyPr>
          <a:lstStyle/>
          <a:p>
            <a:pPr>
              <a:lnSpc>
                <a:spcPct val="115000"/>
              </a:lnSpc>
              <a:spcAft>
                <a:spcPts val="1000"/>
              </a:spcAft>
              <a:defRPr/>
            </a:pPr>
            <a:r>
              <a:rPr lang="en-GB" i="1" spc="75" dirty="0">
                <a:solidFill>
                  <a:srgbClr val="4F81BD"/>
                </a:solidFill>
                <a:latin typeface="Cambria"/>
                <a:ea typeface="Times New Roman"/>
                <a:cs typeface="Times New Roman"/>
              </a:rPr>
              <a:t>Research questions</a:t>
            </a:r>
            <a:endParaRPr lang="ru-RU" i="1" spc="75" dirty="0">
              <a:solidFill>
                <a:srgbClr val="4F81BD"/>
              </a:solidFill>
              <a:latin typeface="Cambria"/>
              <a:ea typeface="Times New Roman"/>
              <a:cs typeface="Times New Roman"/>
            </a:endParaRPr>
          </a:p>
          <a:p>
            <a:pPr>
              <a:lnSpc>
                <a:spcPct val="115000"/>
              </a:lnSpc>
              <a:spcAft>
                <a:spcPts val="1000"/>
              </a:spcAft>
              <a:defRPr/>
            </a:pPr>
            <a:r>
              <a:rPr lang="en-US" dirty="0">
                <a:latin typeface="Times New Roman"/>
                <a:ea typeface="Calibri"/>
                <a:cs typeface="Times New Roman"/>
              </a:rPr>
              <a:t>What are the specific productive patterns of young learners’ second language production in these five countries?</a:t>
            </a:r>
            <a:endParaRPr lang="ru-RU" sz="1600" dirty="0">
              <a:latin typeface="Calibri"/>
              <a:ea typeface="Calibri"/>
              <a:cs typeface="Times New Roman"/>
            </a:endParaRPr>
          </a:p>
          <a:p>
            <a:pPr>
              <a:lnSpc>
                <a:spcPct val="115000"/>
              </a:lnSpc>
              <a:spcAft>
                <a:spcPts val="1000"/>
              </a:spcAft>
              <a:defRPr/>
            </a:pPr>
            <a:r>
              <a:rPr lang="en-GB" dirty="0">
                <a:latin typeface="Times New Roman"/>
                <a:ea typeface="Calibri"/>
                <a:cs typeface="Times New Roman"/>
              </a:rPr>
              <a:t>What intercultural aspects, societal factors and native language interference could explain the identified variation in learner language?</a:t>
            </a:r>
            <a:endParaRPr lang="ru-RU" sz="1600" dirty="0">
              <a:latin typeface="Calibri"/>
              <a:ea typeface="Calibri"/>
              <a:cs typeface="Times New Roman"/>
            </a:endParaRPr>
          </a:p>
          <a:p>
            <a:pPr>
              <a:lnSpc>
                <a:spcPct val="115000"/>
              </a:lnSpc>
              <a:spcAft>
                <a:spcPts val="1000"/>
              </a:spcAft>
              <a:defRPr/>
            </a:pPr>
            <a:r>
              <a:rPr lang="en-GB" dirty="0">
                <a:latin typeface="Times New Roman"/>
                <a:ea typeface="Calibri"/>
                <a:cs typeface="Times New Roman"/>
              </a:rPr>
              <a:t>What features of spoken English and digital communication emerge in their written production such as discourse markers, emoticons, traits from texting messages, multiple causal coordination and informal vocabulary?</a:t>
            </a:r>
            <a:endParaRPr lang="ru-RU" sz="1600" dirty="0">
              <a:latin typeface="Calibri"/>
              <a:ea typeface="Calibri"/>
              <a:cs typeface="Times New Roman"/>
            </a:endParaRPr>
          </a:p>
          <a:p>
            <a:pPr>
              <a:lnSpc>
                <a:spcPct val="115000"/>
              </a:lnSpc>
              <a:spcAft>
                <a:spcPts val="1000"/>
              </a:spcAft>
              <a:defRPr/>
            </a:pPr>
            <a:r>
              <a:rPr lang="en-GB" dirty="0">
                <a:latin typeface="Times New Roman"/>
                <a:ea typeface="Calibri"/>
                <a:cs typeface="Times New Roman"/>
              </a:rPr>
              <a:t>What are the pedagogical implications for classroom work with writing in English of these identified differences? </a:t>
            </a:r>
            <a:endParaRPr lang="ru-RU" sz="1600" dirty="0">
              <a:latin typeface="Calibri"/>
              <a:ea typeface="Calibri"/>
              <a:cs typeface="Times New Roman"/>
            </a:endParaRPr>
          </a:p>
          <a:p>
            <a:pPr>
              <a:lnSpc>
                <a:spcPct val="115000"/>
              </a:lnSpc>
              <a:spcAft>
                <a:spcPts val="1000"/>
              </a:spcAft>
              <a:defRPr/>
            </a:pPr>
            <a:r>
              <a:rPr lang="en-GB" i="1" spc="75" dirty="0">
                <a:solidFill>
                  <a:srgbClr val="4F81BD"/>
                </a:solidFill>
                <a:latin typeface="Cambria"/>
                <a:ea typeface="Times New Roman"/>
                <a:cs typeface="Times New Roman"/>
              </a:rPr>
              <a:t> </a:t>
            </a:r>
            <a:endParaRPr lang="ru-RU" i="1" spc="75" dirty="0">
              <a:solidFill>
                <a:srgbClr val="4F81BD"/>
              </a:solidFill>
              <a:latin typeface="Cambria"/>
              <a:ea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8"/>
          <p:cNvSpPr>
            <a:spLocks noChangeArrowheads="1"/>
          </p:cNvSpPr>
          <p:nvPr/>
        </p:nvSpPr>
        <p:spPr bwMode="auto">
          <a:xfrm>
            <a:off x="0" y="44450"/>
            <a:ext cx="64785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a:p>
        </p:txBody>
      </p:sp>
      <p:sp>
        <p:nvSpPr>
          <p:cNvPr id="125955" name="Rectangle 8"/>
          <p:cNvSpPr>
            <a:spLocks noChangeArrowheads="1"/>
          </p:cNvSpPr>
          <p:nvPr/>
        </p:nvSpPr>
        <p:spPr bwMode="auto">
          <a:xfrm>
            <a:off x="7524750" y="193675"/>
            <a:ext cx="47196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a:p>
        </p:txBody>
      </p:sp>
      <p:sp>
        <p:nvSpPr>
          <p:cNvPr id="4" name="Прямоугольник 3"/>
          <p:cNvSpPr/>
          <p:nvPr/>
        </p:nvSpPr>
        <p:spPr>
          <a:xfrm>
            <a:off x="812800" y="52388"/>
            <a:ext cx="11233150" cy="400050"/>
          </a:xfrm>
          <a:prstGeom prst="rect">
            <a:avLst/>
          </a:prstGeom>
          <a:noFill/>
          <a:effectLst>
            <a:outerShdw blurRad="25400" dist="12700" dir="2700000" algn="tl" rotWithShape="0">
              <a:prstClr val="black">
                <a:alpha val="40000"/>
              </a:prstClr>
            </a:outerShdw>
          </a:effectLst>
        </p:spPr>
        <p:txBody>
          <a:bodyPr>
            <a:spAutoFit/>
          </a:bodyPr>
          <a:lstStyle/>
          <a:p>
            <a:pPr fontAlgn="auto">
              <a:spcBef>
                <a:spcPts val="0"/>
              </a:spcBef>
              <a:spcAft>
                <a:spcPts val="0"/>
              </a:spcAft>
              <a:defRPr/>
            </a:pPr>
            <a:r>
              <a:rPr lang="en-US" sz="2000" cap="all" dirty="0">
                <a:solidFill>
                  <a:schemeClr val="accent6">
                    <a:lumMod val="75000"/>
                  </a:schemeClr>
                </a:solidFill>
                <a:latin typeface="+mn-lt"/>
                <a:cs typeface="+mn-cs"/>
              </a:rPr>
              <a:t>I. Kant </a:t>
            </a:r>
            <a:r>
              <a:rPr lang="en-US" sz="2000" cap="all" dirty="0">
                <a:solidFill>
                  <a:schemeClr val="tx2">
                    <a:lumMod val="60000"/>
                    <a:lumOff val="40000"/>
                  </a:schemeClr>
                </a:solidFill>
                <a:latin typeface="+mn-lt"/>
                <a:cs typeface="+mn-cs"/>
              </a:rPr>
              <a:t>Baltic Federal University</a:t>
            </a:r>
            <a:endParaRPr lang="ru-RU" sz="2000" cap="all" dirty="0">
              <a:solidFill>
                <a:schemeClr val="tx2">
                  <a:lumMod val="60000"/>
                  <a:lumOff val="40000"/>
                </a:schemeClr>
              </a:solidFill>
              <a:latin typeface="+mn-lt"/>
              <a:cs typeface="+mn-cs"/>
            </a:endParaRPr>
          </a:p>
        </p:txBody>
      </p:sp>
      <p:sp>
        <p:nvSpPr>
          <p:cNvPr id="5125" name="Rectangle 3"/>
          <p:cNvSpPr txBox="1">
            <a:spLocks noChangeArrowheads="1"/>
          </p:cNvSpPr>
          <p:nvPr/>
        </p:nvSpPr>
        <p:spPr bwMode="auto">
          <a:xfrm>
            <a:off x="552450" y="1577975"/>
            <a:ext cx="10945813"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20000"/>
              </a:spcBef>
              <a:defRPr/>
            </a:pPr>
            <a:r>
              <a:rPr lang="en-US" sz="2400" b="1" dirty="0" smtClean="0">
                <a:solidFill>
                  <a:schemeClr val="accent1"/>
                </a:solidFill>
                <a:latin typeface="Times New Roman" pitchFamily="18" charset="0"/>
                <a:cs typeface="Times New Roman" pitchFamily="18" charset="0"/>
              </a:rPr>
              <a:t>Nicky </a:t>
            </a:r>
            <a:r>
              <a:rPr lang="en-US" sz="2400" b="1" dirty="0" err="1" smtClean="0">
                <a:solidFill>
                  <a:schemeClr val="accent1"/>
                </a:solidFill>
                <a:latin typeface="Times New Roman" pitchFamily="18" charset="0"/>
                <a:cs typeface="Times New Roman" pitchFamily="18" charset="0"/>
              </a:rPr>
              <a:t>Hockly</a:t>
            </a:r>
            <a:r>
              <a:rPr lang="en-US" sz="2400" b="1" dirty="0" smtClean="0">
                <a:solidFill>
                  <a:schemeClr val="accent1"/>
                </a:solidFill>
                <a:latin typeface="Times New Roman" pitchFamily="18" charset="0"/>
                <a:cs typeface="Times New Roman" pitchFamily="18" charset="0"/>
              </a:rPr>
              <a:t> “How to … teach English with technology”</a:t>
            </a:r>
          </a:p>
          <a:p>
            <a:pPr marL="342900" indent="-342900" algn="just" eaLnBrk="1" hangingPunct="1">
              <a:spcBef>
                <a:spcPct val="20000"/>
              </a:spcBef>
              <a:buFont typeface="Wingdings" pitchFamily="2" charset="2"/>
              <a:buChar char="Ø"/>
              <a:defRPr/>
            </a:pPr>
            <a:r>
              <a:rPr lang="en-US" sz="2400" dirty="0" smtClean="0">
                <a:latin typeface="Times New Roman" pitchFamily="18" charset="0"/>
                <a:cs typeface="Times New Roman" pitchFamily="18" charset="0"/>
              </a:rPr>
              <a:t>In general secondary and primary education, one of the more remarkable success stories has been the uptake of interactive boards. The success of this technology is largely due to the fact that it uses a vary familiar metaphor – the  boards – and consigns the computer to a secondary or almost invisible role in the classroom.</a:t>
            </a:r>
          </a:p>
          <a:p>
            <a:pPr algn="just" eaLnBrk="1" hangingPunct="1">
              <a:spcBef>
                <a:spcPct val="20000"/>
              </a:spcBef>
              <a:buFont typeface="Arial" pitchFamily="34" charset="0"/>
              <a:buNone/>
              <a:defRPr/>
            </a:pPr>
            <a:r>
              <a:rPr lang="en-US" sz="2400" b="1" dirty="0" smtClean="0">
                <a:solidFill>
                  <a:schemeClr val="accent1"/>
                </a:solidFill>
                <a:latin typeface="Times New Roman" pitchFamily="18" charset="0"/>
                <a:cs typeface="Times New Roman" pitchFamily="18" charset="0"/>
              </a:rPr>
              <a:t>Stephen </a:t>
            </a:r>
            <a:r>
              <a:rPr lang="en-US" sz="2400" b="1" dirty="0" err="1" smtClean="0">
                <a:solidFill>
                  <a:schemeClr val="accent1"/>
                </a:solidFill>
                <a:latin typeface="Times New Roman" pitchFamily="18" charset="0"/>
                <a:cs typeface="Times New Roman" pitchFamily="18" charset="0"/>
              </a:rPr>
              <a:t>Bax</a:t>
            </a:r>
            <a:r>
              <a:rPr lang="en-US" sz="2400" b="1" dirty="0" smtClean="0">
                <a:solidFill>
                  <a:schemeClr val="accent1"/>
                </a:solidFill>
                <a:latin typeface="Times New Roman" pitchFamily="18" charset="0"/>
                <a:cs typeface="Times New Roman" pitchFamily="18" charset="0"/>
              </a:rPr>
              <a:t> “CALL – Past, Present and Future” </a:t>
            </a:r>
          </a:p>
          <a:p>
            <a:pPr marL="342900" indent="-342900" algn="just" eaLnBrk="1" hangingPunct="1">
              <a:spcBef>
                <a:spcPct val="20000"/>
              </a:spcBef>
              <a:buFont typeface="Wingdings" pitchFamily="2" charset="2"/>
              <a:buChar char="Ø"/>
              <a:defRPr/>
            </a:pPr>
            <a:r>
              <a:rPr lang="en-US" sz="2400" dirty="0" smtClean="0">
                <a:latin typeface="Times New Roman" pitchFamily="18" charset="0"/>
                <a:cs typeface="Times New Roman" pitchFamily="18" charset="0"/>
              </a:rPr>
              <a:t>Technology needs to become ‘invisible’ to both the teacher and the learner, in order to be fully integrated into the learning process. It needs to become as natural a part of the classroom as more traditional, longer-established tools like the </a:t>
            </a:r>
            <a:r>
              <a:rPr lang="en-US" sz="2400" dirty="0" err="1" smtClean="0">
                <a:latin typeface="Times New Roman" pitchFamily="18" charset="0"/>
                <a:cs typeface="Times New Roman" pitchFamily="18" charset="0"/>
              </a:rPr>
              <a:t>coursebook</a:t>
            </a:r>
            <a:r>
              <a:rPr lang="en-US" sz="2400" dirty="0" smtClean="0">
                <a:latin typeface="Times New Roman" pitchFamily="18" charset="0"/>
                <a:cs typeface="Times New Roman" pitchFamily="18" charset="0"/>
              </a:rPr>
              <a:t> or dictionary</a:t>
            </a:r>
          </a:p>
        </p:txBody>
      </p:sp>
      <p:pic>
        <p:nvPicPr>
          <p:cNvPr id="1259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457200"/>
            <a:ext cx="10945813"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38188" y="5741988"/>
            <a:ext cx="5475287" cy="904875"/>
          </a:xfrm>
          <a:prstGeom prst="rect">
            <a:avLst/>
          </a:prstGeom>
        </p:spPr>
        <p:txBody>
          <a:bodyPr>
            <a:spAutoFit/>
          </a:bodyPr>
          <a:lstStyle/>
          <a:p>
            <a:pPr algn="just">
              <a:spcBef>
                <a:spcPct val="20000"/>
              </a:spcBef>
              <a:defRPr/>
            </a:pPr>
            <a:r>
              <a:rPr lang="en-US" sz="2400" b="1" dirty="0">
                <a:solidFill>
                  <a:schemeClr val="accent6">
                    <a:lumMod val="75000"/>
                  </a:schemeClr>
                </a:solidFill>
                <a:latin typeface="Times New Roman" pitchFamily="18" charset="0"/>
                <a:cs typeface="Times New Roman" pitchFamily="18" charset="0"/>
              </a:rPr>
              <a:t>How to prepare for the future?</a:t>
            </a:r>
            <a:endParaRPr lang="ru-RU" sz="2400" b="1" dirty="0">
              <a:solidFill>
                <a:schemeClr val="accent6">
                  <a:lumMod val="75000"/>
                </a:schemeClr>
              </a:solidFill>
              <a:latin typeface="Times New Roman" pitchFamily="18" charset="0"/>
              <a:cs typeface="Times New Roman" pitchFamily="18" charset="0"/>
            </a:endParaRPr>
          </a:p>
          <a:p>
            <a:pPr algn="just">
              <a:spcBef>
                <a:spcPct val="20000"/>
              </a:spcBef>
              <a:defRPr/>
            </a:pPr>
            <a:r>
              <a:rPr lang="ru-RU" sz="2400" b="1" dirty="0">
                <a:solidFill>
                  <a:schemeClr val="accent6">
                    <a:lumMod val="75000"/>
                  </a:schemeClr>
                </a:solidFill>
                <a:latin typeface="Times New Roman" pitchFamily="18" charset="0"/>
                <a:cs typeface="Times New Roman" pitchFamily="18" charset="0"/>
              </a:rPr>
              <a:t>Темп НТП</a:t>
            </a:r>
            <a:endParaRPr lang="en-US" sz="24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338" y="244475"/>
            <a:ext cx="9326562" cy="638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Рисунок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Rectangle 8"/>
          <p:cNvSpPr>
            <a:spLocks noChangeArrowheads="1"/>
          </p:cNvSpPr>
          <p:nvPr/>
        </p:nvSpPr>
        <p:spPr bwMode="auto">
          <a:xfrm>
            <a:off x="0" y="44450"/>
            <a:ext cx="6478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a:solidFill>
                <a:srgbClr val="000000"/>
              </a:solidFill>
            </a:endParaRPr>
          </a:p>
        </p:txBody>
      </p:sp>
      <p:sp>
        <p:nvSpPr>
          <p:cNvPr id="128004" name="Rectangle 8"/>
          <p:cNvSpPr>
            <a:spLocks noChangeArrowheads="1"/>
          </p:cNvSpPr>
          <p:nvPr/>
        </p:nvSpPr>
        <p:spPr bwMode="auto">
          <a:xfrm>
            <a:off x="7524750" y="193675"/>
            <a:ext cx="4719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a:solidFill>
                <a:srgbClr val="000000"/>
              </a:solidFill>
            </a:endParaRPr>
          </a:p>
        </p:txBody>
      </p:sp>
      <p:sp>
        <p:nvSpPr>
          <p:cNvPr id="128005" name="TextBox 6"/>
          <p:cNvSpPr txBox="1">
            <a:spLocks noChangeArrowheads="1"/>
          </p:cNvSpPr>
          <p:nvPr/>
        </p:nvSpPr>
        <p:spPr bwMode="auto">
          <a:xfrm>
            <a:off x="815975" y="333375"/>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 indent="449263"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spcAft>
                <a:spcPts val="600"/>
              </a:spcAft>
            </a:pPr>
            <a:r>
              <a:rPr lang="ru-RU" altLang="ru-RU" sz="3200" b="1">
                <a:solidFill>
                  <a:srgbClr val="2E75B6"/>
                </a:solidFill>
                <a:latin typeface="Times New Roman" pitchFamily="18" charset="0"/>
                <a:ea typeface="Calibri" pitchFamily="34" charset="0"/>
                <a:cs typeface="Times New Roman" pitchFamily="18" charset="0"/>
              </a:rPr>
              <a:t>Проблемные области</a:t>
            </a:r>
            <a:endParaRPr lang="ru-RU" altLang="ru-RU" sz="3200">
              <a:solidFill>
                <a:srgbClr val="2E75B6"/>
              </a:solidFill>
              <a:latin typeface="Times New Roman" pitchFamily="18" charset="0"/>
              <a:ea typeface="Calibri" pitchFamily="34" charset="0"/>
              <a:cs typeface="Times New Roman" pitchFamily="18" charset="0"/>
            </a:endParaRPr>
          </a:p>
        </p:txBody>
      </p:sp>
      <p:sp>
        <p:nvSpPr>
          <p:cNvPr id="2" name="Прямоугольник 1"/>
          <p:cNvSpPr/>
          <p:nvPr/>
        </p:nvSpPr>
        <p:spPr>
          <a:xfrm>
            <a:off x="609600" y="1119188"/>
            <a:ext cx="9648825" cy="5816600"/>
          </a:xfrm>
          <a:prstGeom prst="rect">
            <a:avLst/>
          </a:prstGeom>
        </p:spPr>
        <p:txBody>
          <a:bodyPr>
            <a:spAutoFit/>
          </a:bodyPr>
          <a:lstStyle/>
          <a:p>
            <a:pPr marL="285750" indent="-285750">
              <a:buFont typeface="Wingdings" pitchFamily="2" charset="2"/>
              <a:buChar char="Ø"/>
              <a:defRPr/>
            </a:pPr>
            <a:r>
              <a:rPr lang="ru-RU" dirty="0"/>
              <a:t> </a:t>
            </a:r>
            <a:r>
              <a:rPr lang="ru-RU" sz="2400" dirty="0">
                <a:latin typeface="Times New Roman" pitchFamily="18" charset="0"/>
                <a:cs typeface="Times New Roman" pitchFamily="18" charset="0"/>
              </a:rPr>
              <a:t>необходимость наличия опорных (базовых) площадок</a:t>
            </a:r>
          </a:p>
          <a:p>
            <a:pPr marL="285750" indent="-285750">
              <a:buFont typeface="Wingdings" pitchFamily="2" charset="2"/>
              <a:buChar char="Ø"/>
              <a:defRPr/>
            </a:pPr>
            <a:r>
              <a:rPr lang="ru-RU" sz="2400" dirty="0">
                <a:latin typeface="Times New Roman" pitchFamily="18" charset="0"/>
                <a:cs typeface="Times New Roman" pitchFamily="18" charset="0"/>
              </a:rPr>
              <a:t>появление Ресурсных центов БФУ им. И. Канта</a:t>
            </a:r>
          </a:p>
          <a:p>
            <a:pPr marL="285750" indent="-285750">
              <a:buFont typeface="Wingdings" pitchFamily="2" charset="2"/>
              <a:buChar char="Ø"/>
              <a:defRPr/>
            </a:pPr>
            <a:r>
              <a:rPr lang="ru-RU" sz="2400" dirty="0">
                <a:latin typeface="Times New Roman" pitchFamily="18" charset="0"/>
                <a:cs typeface="Times New Roman" pitchFamily="18" charset="0"/>
              </a:rPr>
              <a:t>создание условий для СОВМЕСТНОЙ деятельности лучших учителей </a:t>
            </a:r>
          </a:p>
          <a:p>
            <a:pPr>
              <a:defRPr/>
            </a:pPr>
            <a:r>
              <a:rPr lang="ru-RU" sz="2400" dirty="0">
                <a:latin typeface="Times New Roman" pitchFamily="18" charset="0"/>
                <a:cs typeface="Times New Roman" pitchFamily="18" charset="0"/>
              </a:rPr>
              <a:t>при подготовке  участников интеллектуальных конкурсов</a:t>
            </a:r>
          </a:p>
          <a:p>
            <a:pPr marL="285750" indent="-285750">
              <a:buFont typeface="Wingdings" pitchFamily="2" charset="2"/>
              <a:buChar char="Ø"/>
              <a:defRPr/>
            </a:pPr>
            <a:r>
              <a:rPr lang="ru-RU" sz="2400" dirty="0">
                <a:latin typeface="Times New Roman" pitchFamily="18" charset="0"/>
                <a:cs typeface="Times New Roman" pitchFamily="18" charset="0"/>
              </a:rPr>
              <a:t>подготовка управленческих кадров для образовательных организаций</a:t>
            </a:r>
          </a:p>
          <a:p>
            <a:pPr marL="285750" indent="-285750">
              <a:buFont typeface="Wingdings" pitchFamily="2" charset="2"/>
              <a:buChar char="Ø"/>
              <a:defRPr/>
            </a:pPr>
            <a:r>
              <a:rPr lang="ru-RU" sz="2400" dirty="0">
                <a:latin typeface="Times New Roman" pitchFamily="18" charset="0"/>
                <a:cs typeface="Times New Roman" pitchFamily="18" charset="0"/>
              </a:rPr>
              <a:t>сопровождение одарённых детей </a:t>
            </a:r>
          </a:p>
          <a:p>
            <a:pPr marL="285750" indent="-285750">
              <a:buFont typeface="Wingdings" pitchFamily="2" charset="2"/>
              <a:buChar char="Ø"/>
              <a:defRPr/>
            </a:pPr>
            <a:r>
              <a:rPr lang="ru-RU" sz="2400" dirty="0">
                <a:latin typeface="Times New Roman" pitchFamily="18" charset="0"/>
                <a:cs typeface="Times New Roman" pitchFamily="18" charset="0"/>
              </a:rPr>
              <a:t>создание Центра олимпиадного движения как постоянно действующей структуры </a:t>
            </a:r>
          </a:p>
          <a:p>
            <a:pPr marL="285750" indent="-285750">
              <a:buFont typeface="Wingdings" pitchFamily="2" charset="2"/>
              <a:buChar char="Ø"/>
              <a:defRPr/>
            </a:pPr>
            <a:r>
              <a:rPr lang="ru-RU" sz="2400" dirty="0">
                <a:latin typeface="Times New Roman" pitchFamily="18" charset="0"/>
                <a:cs typeface="Times New Roman" pitchFamily="18" charset="0"/>
              </a:rPr>
              <a:t>Привлечение </a:t>
            </a:r>
            <a:r>
              <a:rPr lang="ru-RU" sz="2400" dirty="0">
                <a:solidFill>
                  <a:srgbClr val="000000"/>
                </a:solidFill>
                <a:latin typeface="Times New Roman" pitchFamily="18" charset="0"/>
                <a:cs typeface="Times New Roman" pitchFamily="18" charset="0"/>
              </a:rPr>
              <a:t>внимания к  конкурсам интеллектуальной направленности   </a:t>
            </a:r>
          </a:p>
          <a:p>
            <a:pPr>
              <a:defRPr/>
            </a:pPr>
            <a:r>
              <a:rPr lang="ru-RU" sz="2400" dirty="0">
                <a:solidFill>
                  <a:srgbClr val="000000"/>
                </a:solidFill>
                <a:latin typeface="Times New Roman" pitchFamily="18" charset="0"/>
                <a:cs typeface="Times New Roman" pitchFamily="18" charset="0"/>
              </a:rPr>
              <a:t>руководителей  различного уровня   и родительского сообщества.</a:t>
            </a:r>
          </a:p>
          <a:p>
            <a:pPr marL="285750" indent="-285750">
              <a:lnSpc>
                <a:spcPct val="115000"/>
              </a:lnSpc>
              <a:spcAft>
                <a:spcPts val="1000"/>
              </a:spcAft>
              <a:buFont typeface="Wingdings" pitchFamily="2" charset="2"/>
              <a:buChar char="Ø"/>
              <a:defRPr/>
            </a:pPr>
            <a:r>
              <a:rPr lang="ru-RU" sz="2400" dirty="0">
                <a:latin typeface="Times New Roman" pitchFamily="18" charset="0"/>
                <a:ea typeface="Calibri" pitchFamily="34" charset="0"/>
                <a:cs typeface="Times New Roman" pitchFamily="18" charset="0"/>
              </a:rPr>
              <a:t>п</a:t>
            </a:r>
            <a:r>
              <a:rPr lang="ru-RU" sz="2400" dirty="0">
                <a:latin typeface="Times New Roman" pitchFamily="18" charset="0"/>
                <a:cs typeface="Times New Roman" pitchFamily="18" charset="0"/>
              </a:rPr>
              <a:t>ривлечение в профессию: </a:t>
            </a:r>
          </a:p>
          <a:p>
            <a:pPr marL="285750" indent="-285750">
              <a:buFont typeface="Wingdings" pitchFamily="2" charset="2"/>
              <a:buChar char="Ø"/>
              <a:defRPr/>
            </a:pPr>
            <a:r>
              <a:rPr lang="ru-RU" sz="2400" dirty="0">
                <a:solidFill>
                  <a:srgbClr val="000000"/>
                </a:solidFill>
                <a:latin typeface="Times New Roman" pitchFamily="18" charset="0"/>
                <a:cs typeface="Times New Roman" pitchFamily="18" charset="0"/>
              </a:rPr>
              <a:t>активизация работы с дошкольными учреждениями</a:t>
            </a:r>
          </a:p>
          <a:p>
            <a:pPr marL="285750" indent="-285750">
              <a:buFont typeface="Wingdings" pitchFamily="2" charset="2"/>
              <a:buChar char="Ø"/>
              <a:defRPr/>
            </a:pPr>
            <a:endParaRPr lang="ru-RU" sz="2400"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Рисунок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8"/>
          <p:cNvSpPr>
            <a:spLocks noChangeArrowheads="1"/>
          </p:cNvSpPr>
          <p:nvPr/>
        </p:nvSpPr>
        <p:spPr bwMode="auto">
          <a:xfrm>
            <a:off x="0" y="44450"/>
            <a:ext cx="6478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a:solidFill>
                <a:srgbClr val="000000"/>
              </a:solidFill>
            </a:endParaRPr>
          </a:p>
        </p:txBody>
      </p:sp>
      <p:sp>
        <p:nvSpPr>
          <p:cNvPr id="129028" name="Rectangle 8"/>
          <p:cNvSpPr>
            <a:spLocks noChangeArrowheads="1"/>
          </p:cNvSpPr>
          <p:nvPr/>
        </p:nvSpPr>
        <p:spPr bwMode="auto">
          <a:xfrm>
            <a:off x="7524750" y="193675"/>
            <a:ext cx="4719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a:solidFill>
                <a:srgbClr val="000000"/>
              </a:solidFill>
            </a:endParaRPr>
          </a:p>
        </p:txBody>
      </p:sp>
      <p:sp>
        <p:nvSpPr>
          <p:cNvPr id="129029" name="TextBox 6"/>
          <p:cNvSpPr txBox="1">
            <a:spLocks noChangeArrowheads="1"/>
          </p:cNvSpPr>
          <p:nvPr/>
        </p:nvSpPr>
        <p:spPr bwMode="auto">
          <a:xfrm>
            <a:off x="815975" y="333375"/>
            <a:ext cx="8429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925" indent="449263"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spcAft>
                <a:spcPts val="600"/>
              </a:spcAft>
            </a:pPr>
            <a:r>
              <a:rPr lang="ru-RU" altLang="ru-RU" sz="2000" b="1">
                <a:solidFill>
                  <a:srgbClr val="2E75B6"/>
                </a:solidFill>
                <a:latin typeface="Times New Roman" pitchFamily="18" charset="0"/>
                <a:ea typeface="Calibri" pitchFamily="34" charset="0"/>
                <a:cs typeface="Times New Roman" pitchFamily="18" charset="0"/>
              </a:rPr>
              <a:t>Приоритетные перспективные направления развития лингвистического образования</a:t>
            </a:r>
            <a:endParaRPr lang="ru-RU" altLang="ru-RU" sz="2000">
              <a:solidFill>
                <a:srgbClr val="2E75B6"/>
              </a:solidFill>
              <a:latin typeface="Times New Roman" pitchFamily="18" charset="0"/>
              <a:ea typeface="Calibri" pitchFamily="34" charset="0"/>
              <a:cs typeface="Times New Roman" pitchFamily="18" charset="0"/>
            </a:endParaRPr>
          </a:p>
        </p:txBody>
      </p:sp>
      <p:sp>
        <p:nvSpPr>
          <p:cNvPr id="2" name="Прямоугольник 1"/>
          <p:cNvSpPr/>
          <p:nvPr/>
        </p:nvSpPr>
        <p:spPr>
          <a:xfrm>
            <a:off x="609600" y="1119188"/>
            <a:ext cx="9648825" cy="5816600"/>
          </a:xfrm>
          <a:prstGeom prst="rect">
            <a:avLst/>
          </a:prstGeom>
        </p:spPr>
        <p:txBody>
          <a:bodyPr>
            <a:spAutoFit/>
          </a:bodyPr>
          <a:lstStyle/>
          <a:p>
            <a:pPr marL="285750" indent="-285750">
              <a:buFont typeface="Wingdings" pitchFamily="2" charset="2"/>
              <a:buChar char="Ø"/>
              <a:defRPr/>
            </a:pPr>
            <a:r>
              <a:rPr lang="ru-RU" dirty="0"/>
              <a:t> </a:t>
            </a:r>
            <a:r>
              <a:rPr lang="ru-RU" sz="2000" dirty="0" err="1">
                <a:latin typeface="Times New Roman" pitchFamily="18" charset="0"/>
                <a:cs typeface="Times New Roman" pitchFamily="18" charset="0"/>
              </a:rPr>
              <a:t>Риверсивное</a:t>
            </a:r>
            <a:r>
              <a:rPr lang="ru-RU" sz="2000" dirty="0">
                <a:latin typeface="Times New Roman" pitchFamily="18" charset="0"/>
                <a:cs typeface="Times New Roman" pitchFamily="18" charset="0"/>
              </a:rPr>
              <a:t> и дистанционное обучение</a:t>
            </a:r>
          </a:p>
          <a:p>
            <a:pPr marL="285750" indent="-285750">
              <a:buFont typeface="Wingdings" pitchFamily="2" charset="2"/>
              <a:buChar char="Ø"/>
              <a:defRPr/>
            </a:pPr>
            <a:r>
              <a:rPr lang="ru-RU" sz="2000" dirty="0">
                <a:latin typeface="Times New Roman" pitchFamily="18" charset="0"/>
                <a:cs typeface="Times New Roman" pitchFamily="18" charset="0"/>
              </a:rPr>
              <a:t>Обучение иностранному языку людей третьего возраста</a:t>
            </a:r>
          </a:p>
          <a:p>
            <a:pPr marL="285750" indent="-285750">
              <a:buFont typeface="Wingdings" pitchFamily="2" charset="2"/>
              <a:buChar char="Ø"/>
              <a:defRPr/>
            </a:pPr>
            <a:r>
              <a:rPr lang="ru-RU" sz="2000" dirty="0">
                <a:latin typeface="Times New Roman" pitchFamily="18" charset="0"/>
                <a:cs typeface="Times New Roman" pitchFamily="18" charset="0"/>
              </a:rPr>
              <a:t>Кросс-платформенные технологии обучения иностранным языкам</a:t>
            </a:r>
          </a:p>
          <a:p>
            <a:pPr marL="285750" indent="-285750">
              <a:buFont typeface="Wingdings" pitchFamily="2" charset="2"/>
              <a:buChar char="Ø"/>
              <a:defRPr/>
            </a:pPr>
            <a:r>
              <a:rPr lang="ru-RU" sz="2000" dirty="0">
                <a:latin typeface="Times New Roman" pitchFamily="18" charset="0"/>
                <a:cs typeface="Times New Roman" pitchFamily="18" charset="0"/>
              </a:rPr>
              <a:t>Интерактивные и эвристические методы обучения</a:t>
            </a:r>
          </a:p>
          <a:p>
            <a:pPr marL="285750" indent="-285750">
              <a:buFont typeface="Wingdings" pitchFamily="2" charset="2"/>
              <a:buChar char="Ø"/>
              <a:defRPr/>
            </a:pPr>
            <a:r>
              <a:rPr lang="ru-RU" sz="2000" dirty="0">
                <a:latin typeface="Times New Roman" pitchFamily="18" charset="0"/>
                <a:cs typeface="Times New Roman" pitchFamily="18" charset="0"/>
              </a:rPr>
              <a:t>Развитие содержания региональной коммуникативной компетенции лингвистов</a:t>
            </a:r>
          </a:p>
          <a:p>
            <a:pPr marL="285750" indent="-285750">
              <a:buFont typeface="Wingdings" pitchFamily="2" charset="2"/>
              <a:buChar char="Ø"/>
              <a:defRPr/>
            </a:pPr>
            <a:r>
              <a:rPr lang="ru-RU" sz="2000" dirty="0">
                <a:latin typeface="Times New Roman" pitchFamily="18" charset="0"/>
                <a:cs typeface="Times New Roman" pitchFamily="18" charset="0"/>
              </a:rPr>
              <a:t>Языковое тестирование в современном лингвистическом образовании</a:t>
            </a:r>
          </a:p>
          <a:p>
            <a:pPr marL="285750" indent="-285750">
              <a:buFont typeface="Wingdings" pitchFamily="2" charset="2"/>
              <a:buChar char="Ø"/>
              <a:defRPr/>
            </a:pPr>
            <a:r>
              <a:rPr lang="ru-RU" sz="2000" dirty="0">
                <a:latin typeface="Times New Roman" pitchFamily="18" charset="0"/>
                <a:cs typeface="Times New Roman" pitchFamily="18" charset="0"/>
              </a:rPr>
              <a:t>Инклюзивное образование в межкультурной среде: менеджмент, исследования, практика  </a:t>
            </a:r>
          </a:p>
          <a:p>
            <a:pPr marL="285750" indent="-285750">
              <a:buFont typeface="Wingdings" pitchFamily="2" charset="2"/>
              <a:buChar char="Ø"/>
              <a:defRPr/>
            </a:pPr>
            <a:r>
              <a:rPr lang="ru-RU" sz="2000" dirty="0">
                <a:latin typeface="Times New Roman" pitchFamily="18" charset="0"/>
                <a:cs typeface="Times New Roman" pitchFamily="18" charset="0"/>
              </a:rPr>
              <a:t>Образовательный менеджмент</a:t>
            </a:r>
          </a:p>
          <a:p>
            <a:pPr marL="320675" indent="-285750" algn="just">
              <a:buFont typeface="Wingdings" pitchFamily="2" charset="2"/>
              <a:buChar char="Ø"/>
              <a:defRPr/>
            </a:pPr>
            <a:r>
              <a:rPr lang="ru-RU" sz="2000" dirty="0">
                <a:solidFill>
                  <a:srgbClr val="000000"/>
                </a:solidFill>
                <a:latin typeface="Times New Roman" pitchFamily="18" charset="0"/>
                <a:ea typeface="Calibri" pitchFamily="34" charset="0"/>
                <a:cs typeface="Times New Roman" pitchFamily="18" charset="0"/>
              </a:rPr>
              <a:t>Психолого-педагогическое сопровождение дошкольного лингвистического образования </a:t>
            </a:r>
          </a:p>
          <a:p>
            <a:pPr marL="320675" indent="-285750" algn="just">
              <a:buFont typeface="Wingdings" pitchFamily="2" charset="2"/>
              <a:buChar char="Ø"/>
              <a:defRPr/>
            </a:pPr>
            <a:r>
              <a:rPr lang="ru-RU" sz="2000" dirty="0">
                <a:solidFill>
                  <a:srgbClr val="000000"/>
                </a:solidFill>
                <a:latin typeface="Times New Roman" pitchFamily="18" charset="0"/>
                <a:ea typeface="Calibri" pitchFamily="34" charset="0"/>
                <a:cs typeface="Times New Roman" pitchFamily="18" charset="0"/>
              </a:rPr>
              <a:t>Психолингвистика и развитие языковой личности</a:t>
            </a:r>
          </a:p>
          <a:p>
            <a:pPr marL="285750" indent="-285750">
              <a:buFont typeface="Wingdings" pitchFamily="2" charset="2"/>
              <a:buChar char="Ø"/>
              <a:defRPr/>
            </a:pPr>
            <a:r>
              <a:rPr lang="ru-RU" sz="2000" dirty="0">
                <a:solidFill>
                  <a:srgbClr val="000000"/>
                </a:solidFill>
                <a:latin typeface="Times New Roman" pitchFamily="18" charset="0"/>
                <a:ea typeface="Calibri" pitchFamily="34" charset="0"/>
                <a:cs typeface="Times New Roman" pitchFamily="18" charset="0"/>
              </a:rPr>
              <a:t>Вторичная языковая личность в регионе Балтийского моря: адаптация, инклюзия, социализация</a:t>
            </a:r>
          </a:p>
          <a:p>
            <a:pPr marL="285750" indent="-285750">
              <a:buFont typeface="Wingdings" pitchFamily="2" charset="2"/>
              <a:buChar char="Ø"/>
              <a:defRPr/>
            </a:pPr>
            <a:r>
              <a:rPr lang="ru-RU" sz="2000" dirty="0">
                <a:latin typeface="Times New Roman" pitchFamily="18" charset="0"/>
                <a:cs typeface="Times New Roman" pitchFamily="18" charset="0"/>
              </a:rPr>
              <a:t>Медиативная компетенция и перевод в пространстве культур</a:t>
            </a:r>
          </a:p>
          <a:p>
            <a:pPr marL="285750" indent="-285750">
              <a:buFont typeface="Wingdings" pitchFamily="2" charset="2"/>
              <a:buChar char="Ø"/>
              <a:defRPr/>
            </a:pPr>
            <a:r>
              <a:rPr lang="ru-RU" sz="2000" dirty="0">
                <a:latin typeface="Times New Roman" pitchFamily="18" charset="0"/>
                <a:cs typeface="Times New Roman" pitchFamily="18" charset="0"/>
              </a:rPr>
              <a:t>Расширение палитры ИЯ: обучение иностранному языку (англ., нем., фр., </a:t>
            </a:r>
            <a:r>
              <a:rPr lang="ru-RU" sz="2000" dirty="0" err="1">
                <a:latin typeface="Times New Roman" pitchFamily="18" charset="0"/>
                <a:cs typeface="Times New Roman" pitchFamily="18" charset="0"/>
              </a:rPr>
              <a:t>шведск</a:t>
            </a:r>
            <a:r>
              <a:rPr lang="ru-RU" sz="2000" dirty="0">
                <a:latin typeface="Times New Roman" pitchFamily="18" charset="0"/>
                <a:cs typeface="Times New Roman" pitchFamily="18" charset="0"/>
              </a:rPr>
              <a:t>., исп.)</a:t>
            </a:r>
          </a:p>
          <a:p>
            <a:pPr marL="285750" indent="-285750">
              <a:buFont typeface="Wingdings" pitchFamily="2" charset="2"/>
              <a:buChar char="Ø"/>
              <a:defRPr/>
            </a:pPr>
            <a:endParaRPr lang="ru-RU" sz="2400"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06575"/>
            <a:ext cx="4403725"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 y="5834063"/>
            <a:ext cx="122237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Rectangle 2"/>
          <p:cNvSpPr>
            <a:spLocks noChangeArrowheads="1"/>
          </p:cNvSpPr>
          <p:nvPr/>
        </p:nvSpPr>
        <p:spPr bwMode="auto">
          <a:xfrm>
            <a:off x="431800" y="1487488"/>
            <a:ext cx="5875338" cy="470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ru-RU" altLang="ru-RU" sz="2000" b="1">
                <a:latin typeface="Times New Roman" pitchFamily="18" charset="0"/>
                <a:cs typeface="Times New Roman" pitchFamily="18" charset="0"/>
              </a:rPr>
              <a:t>Магистратура по направлению 45.04.02 Лингвистика</a:t>
            </a:r>
            <a:endParaRPr lang="en-US" altLang="ru-RU" sz="2000" b="1">
              <a:latin typeface="Times New Roman" pitchFamily="18" charset="0"/>
              <a:cs typeface="Times New Roman" pitchFamily="18" charset="0"/>
            </a:endParaRPr>
          </a:p>
          <a:p>
            <a:pPr eaLnBrk="1" hangingPunct="1"/>
            <a:r>
              <a:rPr lang="ru-RU" altLang="ru-RU" sz="2000" b="1">
                <a:solidFill>
                  <a:schemeClr val="accent1"/>
                </a:solidFill>
                <a:latin typeface="Times New Roman" pitchFamily="18" charset="0"/>
                <a:cs typeface="Times New Roman" pitchFamily="18" charset="0"/>
              </a:rPr>
              <a:t>Направленности программы</a:t>
            </a:r>
            <a:r>
              <a:rPr lang="ru-RU" altLang="ru-RU" sz="2000">
                <a:latin typeface="Times New Roman" pitchFamily="18" charset="0"/>
                <a:cs typeface="Times New Roman" pitchFamily="18" charset="0"/>
              </a:rPr>
              <a:t>:</a:t>
            </a:r>
          </a:p>
          <a:p>
            <a:pPr eaLnBrk="1" hangingPunct="1">
              <a:buFont typeface="Arial" pitchFamily="34" charset="0"/>
              <a:buChar char="•"/>
            </a:pPr>
            <a:r>
              <a:rPr lang="ru-RU" altLang="ru-RU" sz="2000">
                <a:latin typeface="Times New Roman" pitchFamily="18" charset="0"/>
                <a:cs typeface="Times New Roman" pitchFamily="18" charset="0"/>
              </a:rPr>
              <a:t>«Теория и методика преподавания иностранных языков и культур»</a:t>
            </a:r>
            <a:r>
              <a:rPr lang="ru-RU" altLang="ru-RU" sz="2000">
                <a:solidFill>
                  <a:srgbClr val="000000"/>
                </a:solidFill>
                <a:latin typeface="Times New Roman" pitchFamily="18" charset="0"/>
                <a:ea typeface="Calibri" pitchFamily="34" charset="0"/>
                <a:cs typeface="Times New Roman" pitchFamily="18" charset="0"/>
              </a:rPr>
              <a:t> / «Администрирование лингвистических программ»</a:t>
            </a:r>
          </a:p>
          <a:p>
            <a:pPr eaLnBrk="1" hangingPunct="1">
              <a:buFont typeface="Arial" pitchFamily="34" charset="0"/>
              <a:buChar char="•"/>
            </a:pPr>
            <a:r>
              <a:rPr lang="ru-RU" altLang="ru-RU" sz="2000">
                <a:latin typeface="Times New Roman" pitchFamily="18" charset="0"/>
                <a:cs typeface="Times New Roman" pitchFamily="18" charset="0"/>
              </a:rPr>
              <a:t> «Конференц-перевод», </a:t>
            </a:r>
          </a:p>
          <a:p>
            <a:pPr eaLnBrk="1" hangingPunct="1">
              <a:buFont typeface="Arial" pitchFamily="34" charset="0"/>
              <a:buChar char="•"/>
            </a:pPr>
            <a:r>
              <a:rPr lang="ru-RU" altLang="ru-RU" sz="2000">
                <a:latin typeface="Times New Roman" pitchFamily="18" charset="0"/>
                <a:cs typeface="Times New Roman" pitchFamily="18" charset="0"/>
              </a:rPr>
              <a:t>«Разработка мультикультурных компьютерных игр»</a:t>
            </a:r>
            <a:r>
              <a:rPr lang="ru-RU" altLang="ru-RU" sz="2000">
                <a:solidFill>
                  <a:srgbClr val="000000"/>
                </a:solidFill>
                <a:latin typeface="Times New Roman" pitchFamily="18" charset="0"/>
              </a:rPr>
              <a:t> / «Современные технологии визуализации образовательных продуктов»</a:t>
            </a:r>
          </a:p>
          <a:p>
            <a:pPr eaLnBrk="1" hangingPunct="1">
              <a:buFont typeface="Arial" pitchFamily="34" charset="0"/>
              <a:buChar char="•"/>
            </a:pPr>
            <a:r>
              <a:rPr lang="ru-RU" altLang="ru-RU" sz="2000">
                <a:latin typeface="Times New Roman" pitchFamily="18" charset="0"/>
                <a:cs typeface="Times New Roman" pitchFamily="18" charset="0"/>
              </a:rPr>
              <a:t>«Сопровождающий перевод и сурдокоммуникация», </a:t>
            </a:r>
          </a:p>
          <a:p>
            <a:pPr eaLnBrk="1" hangingPunct="1">
              <a:buFont typeface="Arial" pitchFamily="34" charset="0"/>
              <a:buChar char="•"/>
            </a:pPr>
            <a:r>
              <a:rPr lang="ru-RU" altLang="ru-RU" sz="2000">
                <a:latin typeface="Times New Roman" pitchFamily="18" charset="0"/>
                <a:cs typeface="Times New Roman" pitchFamily="18" charset="0"/>
              </a:rPr>
              <a:t>«Православная культура и межкультурная коммуникация»</a:t>
            </a:r>
          </a:p>
          <a:p>
            <a:pPr eaLnBrk="1" hangingPunct="1">
              <a:buFont typeface="Arial" pitchFamily="34" charset="0"/>
              <a:buChar char="•"/>
            </a:pPr>
            <a:r>
              <a:rPr lang="ru-RU" altLang="ru-RU" sz="2000">
                <a:latin typeface="Times New Roman" pitchFamily="18" charset="0"/>
                <a:cs typeface="Times New Roman" pitchFamily="18" charset="0"/>
              </a:rPr>
              <a:t>«Аудиовизуальный перевод»</a:t>
            </a:r>
          </a:p>
        </p:txBody>
      </p:sp>
      <p:pic>
        <p:nvPicPr>
          <p:cNvPr id="13005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508000"/>
            <a:ext cx="40179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45138"/>
            <a:ext cx="1219200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013" y="1628775"/>
            <a:ext cx="6188075"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Прямоугольник 6"/>
          <p:cNvSpPr>
            <a:spLocks noChangeArrowheads="1"/>
          </p:cNvSpPr>
          <p:nvPr/>
        </p:nvSpPr>
        <p:spPr bwMode="auto">
          <a:xfrm>
            <a:off x="7593013" y="2236788"/>
            <a:ext cx="4114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ru-RU" b="1" dirty="0">
                <a:solidFill>
                  <a:schemeClr val="accent2">
                    <a:lumMod val="75000"/>
                  </a:schemeClr>
                </a:solidFill>
              </a:rPr>
              <a:t>Контакты:</a:t>
            </a:r>
          </a:p>
          <a:p>
            <a:pPr>
              <a:defRPr/>
            </a:pPr>
            <a:r>
              <a:rPr lang="ru-RU" b="1" dirty="0"/>
              <a:t>Бударина Анна Олеговна</a:t>
            </a:r>
            <a:endParaRPr lang="en-US" b="1" dirty="0"/>
          </a:p>
          <a:p>
            <a:pPr>
              <a:defRPr/>
            </a:pPr>
            <a:r>
              <a:rPr lang="ru-RU" dirty="0" err="1"/>
              <a:t>д.п.н</a:t>
            </a:r>
            <a:r>
              <a:rPr lang="ru-RU" dirty="0"/>
              <a:t>., проф., зам. директора Института</a:t>
            </a:r>
          </a:p>
          <a:p>
            <a:pPr>
              <a:defRPr/>
            </a:pPr>
            <a:r>
              <a:rPr lang="ru-RU" dirty="0"/>
              <a:t>гуманитарных наук по научной и </a:t>
            </a:r>
          </a:p>
          <a:p>
            <a:pPr>
              <a:defRPr/>
            </a:pPr>
            <a:r>
              <a:rPr lang="ru-RU" dirty="0"/>
              <a:t>международной деятельности</a:t>
            </a:r>
          </a:p>
          <a:p>
            <a:pPr>
              <a:defRPr/>
            </a:pPr>
            <a:r>
              <a:rPr lang="ru-RU" dirty="0"/>
              <a:t>БФУ им. И. Канта</a:t>
            </a:r>
          </a:p>
          <a:p>
            <a:pPr>
              <a:defRPr/>
            </a:pPr>
            <a:r>
              <a:rPr lang="en-US" b="1" dirty="0">
                <a:hlinkClick r:id="rId6"/>
              </a:rPr>
              <a:t>ABudarina@kantiana.ru</a:t>
            </a:r>
            <a:endParaRPr lang="en-US" b="1" dirty="0"/>
          </a:p>
          <a:p>
            <a:pPr>
              <a:defRPr/>
            </a:pPr>
            <a:endParaRPr lang="ru-RU" b="1" dirty="0"/>
          </a:p>
          <a:p>
            <a:pPr>
              <a:defRPr/>
            </a:pPr>
            <a:endParaRPr lang="ru-RU" b="1" dirty="0"/>
          </a:p>
          <a:p>
            <a:pPr>
              <a:defRPr/>
            </a:pPr>
            <a:endParaRPr lang="ru-RU" b="1" dirty="0"/>
          </a:p>
          <a:p>
            <a:pPr>
              <a:defRPr/>
            </a:pPr>
            <a:r>
              <a:rPr lang="ru-RU" b="1" dirty="0"/>
              <a:t> </a:t>
            </a:r>
            <a:endParaRPr lang="ru-RU" dirty="0"/>
          </a:p>
        </p:txBody>
      </p:sp>
      <p:pic>
        <p:nvPicPr>
          <p:cNvPr id="131078"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2100" y="508000"/>
            <a:ext cx="40179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8"/>
          <p:cNvSpPr>
            <a:spLocks noChangeArrowheads="1"/>
          </p:cNvSpPr>
          <p:nvPr/>
        </p:nvSpPr>
        <p:spPr bwMode="auto">
          <a:xfrm>
            <a:off x="0" y="44450"/>
            <a:ext cx="64785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a:solidFill>
                <a:srgbClr val="000000"/>
              </a:solidFill>
              <a:latin typeface="Arial" pitchFamily="34" charset="0"/>
            </a:endParaRPr>
          </a:p>
        </p:txBody>
      </p:sp>
      <p:sp>
        <p:nvSpPr>
          <p:cNvPr id="106499" name="Rectangle 8"/>
          <p:cNvSpPr>
            <a:spLocks noChangeArrowheads="1"/>
          </p:cNvSpPr>
          <p:nvPr/>
        </p:nvSpPr>
        <p:spPr bwMode="auto">
          <a:xfrm>
            <a:off x="7524750" y="193675"/>
            <a:ext cx="47196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a:solidFill>
                <a:srgbClr val="000000"/>
              </a:solidFill>
              <a:latin typeface="Arial" pitchFamily="34" charset="0"/>
            </a:endParaRPr>
          </a:p>
        </p:txBody>
      </p:sp>
      <p:sp>
        <p:nvSpPr>
          <p:cNvPr id="4" name="Прямоугольник 3"/>
          <p:cNvSpPr/>
          <p:nvPr/>
        </p:nvSpPr>
        <p:spPr>
          <a:xfrm>
            <a:off x="812800" y="52388"/>
            <a:ext cx="11233150" cy="400050"/>
          </a:xfrm>
          <a:prstGeom prst="rect">
            <a:avLst/>
          </a:prstGeom>
          <a:noFill/>
          <a:effectLst>
            <a:outerShdw blurRad="25400" dist="12700" dir="2700000" algn="tl" rotWithShape="0">
              <a:prstClr val="black">
                <a:alpha val="40000"/>
              </a:prstClr>
            </a:outerShdw>
          </a:effectLst>
        </p:spPr>
        <p:txBody>
          <a:bodyPr>
            <a:spAutoFit/>
          </a:bodyPr>
          <a:lstStyle/>
          <a:p>
            <a:pPr fontAlgn="auto">
              <a:spcBef>
                <a:spcPts val="0"/>
              </a:spcBef>
              <a:spcAft>
                <a:spcPts val="0"/>
              </a:spcAft>
              <a:defRPr/>
            </a:pPr>
            <a:r>
              <a:rPr lang="en-US" sz="2000" cap="all" dirty="0">
                <a:solidFill>
                  <a:srgbClr val="F79646">
                    <a:lumMod val="75000"/>
                  </a:srgbClr>
                </a:solidFill>
                <a:latin typeface="Calibri"/>
              </a:rPr>
              <a:t>I. Kant </a:t>
            </a:r>
            <a:r>
              <a:rPr lang="en-US" sz="2000" cap="all" dirty="0">
                <a:solidFill>
                  <a:srgbClr val="1F497D">
                    <a:lumMod val="60000"/>
                    <a:lumOff val="40000"/>
                  </a:srgbClr>
                </a:solidFill>
                <a:latin typeface="Calibri"/>
              </a:rPr>
              <a:t>Baltic Federal University</a:t>
            </a:r>
            <a:endParaRPr lang="ru-RU" sz="2000" cap="all" dirty="0">
              <a:solidFill>
                <a:srgbClr val="1F497D">
                  <a:lumMod val="60000"/>
                  <a:lumOff val="40000"/>
                </a:srgbClr>
              </a:solidFill>
              <a:latin typeface="Calibri"/>
            </a:endParaRPr>
          </a:p>
        </p:txBody>
      </p:sp>
      <p:pic>
        <p:nvPicPr>
          <p:cNvPr id="10650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0550"/>
            <a:ext cx="12015788"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2" name="Прямоугольник 8"/>
          <p:cNvSpPr>
            <a:spLocks noChangeArrowheads="1"/>
          </p:cNvSpPr>
          <p:nvPr/>
        </p:nvSpPr>
        <p:spPr bwMode="auto">
          <a:xfrm>
            <a:off x="444500" y="5661025"/>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ru-RU" altLang="ru-RU" sz="2400" b="1">
                <a:solidFill>
                  <a:srgbClr val="E46C0A"/>
                </a:solidFill>
                <a:latin typeface="Arial" pitchFamily="34" charset="0"/>
              </a:rPr>
              <a:t>Что нам препятствует?</a:t>
            </a:r>
            <a:endParaRPr lang="ru-RU" altLang="ru-RU" sz="2400">
              <a:solidFill>
                <a:srgbClr val="E46C0A"/>
              </a:solidFill>
              <a:latin typeface="Arial" pitchFamily="34" charset="0"/>
            </a:endParaRPr>
          </a:p>
        </p:txBody>
      </p:sp>
      <p:sp>
        <p:nvSpPr>
          <p:cNvPr id="106503" name="Прямоугольник 10"/>
          <p:cNvSpPr>
            <a:spLocks noChangeArrowheads="1"/>
          </p:cNvSpPr>
          <p:nvPr/>
        </p:nvSpPr>
        <p:spPr bwMode="auto">
          <a:xfrm>
            <a:off x="579438" y="2844800"/>
            <a:ext cx="609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Wingdings" pitchFamily="2" charset="2"/>
              <a:buChar char="Ø"/>
            </a:pPr>
            <a:r>
              <a:rPr lang="ru-RU" altLang="ru-RU" sz="2400" b="1">
                <a:latin typeface="Arial" pitchFamily="34" charset="0"/>
              </a:rPr>
              <a:t>Технологии</a:t>
            </a:r>
          </a:p>
          <a:p>
            <a:pPr eaLnBrk="1" hangingPunct="1">
              <a:buFont typeface="Wingdings" pitchFamily="2" charset="2"/>
              <a:buChar char="Ø"/>
            </a:pPr>
            <a:r>
              <a:rPr lang="ru-RU" altLang="ru-RU" sz="2400" b="1">
                <a:latin typeface="Arial" pitchFamily="34" charset="0"/>
              </a:rPr>
              <a:t>Отсутствие языковой среды</a:t>
            </a:r>
          </a:p>
          <a:p>
            <a:pPr eaLnBrk="1" hangingPunct="1">
              <a:buFont typeface="Wingdings" pitchFamily="2" charset="2"/>
              <a:buChar char="Ø"/>
            </a:pPr>
            <a:r>
              <a:rPr lang="ru-RU" altLang="ru-RU" sz="2400" b="1">
                <a:latin typeface="Arial" pitchFamily="34" charset="0"/>
              </a:rPr>
              <a:t>Темп НТП</a:t>
            </a:r>
          </a:p>
          <a:p>
            <a:pPr eaLnBrk="1" hangingPunct="1">
              <a:buFont typeface="Wingdings" pitchFamily="2" charset="2"/>
              <a:buChar char="Ø"/>
            </a:pPr>
            <a:endParaRPr lang="ru-RU" altLang="ru-RU" sz="2400">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8"/>
          <p:cNvSpPr>
            <a:spLocks noChangeArrowheads="1"/>
          </p:cNvSpPr>
          <p:nvPr/>
        </p:nvSpPr>
        <p:spPr bwMode="auto">
          <a:xfrm>
            <a:off x="0" y="44450"/>
            <a:ext cx="64785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a:solidFill>
                <a:srgbClr val="000000"/>
              </a:solidFill>
              <a:latin typeface="Arial" pitchFamily="34" charset="0"/>
            </a:endParaRPr>
          </a:p>
        </p:txBody>
      </p:sp>
      <p:sp>
        <p:nvSpPr>
          <p:cNvPr id="107523" name="Rectangle 8"/>
          <p:cNvSpPr>
            <a:spLocks noChangeArrowheads="1"/>
          </p:cNvSpPr>
          <p:nvPr/>
        </p:nvSpPr>
        <p:spPr bwMode="auto">
          <a:xfrm>
            <a:off x="7524750" y="193675"/>
            <a:ext cx="47196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a:solidFill>
                <a:srgbClr val="000000"/>
              </a:solidFill>
              <a:latin typeface="Arial" pitchFamily="34" charset="0"/>
            </a:endParaRPr>
          </a:p>
        </p:txBody>
      </p:sp>
      <p:sp>
        <p:nvSpPr>
          <p:cNvPr id="4" name="Прямоугольник 3"/>
          <p:cNvSpPr/>
          <p:nvPr/>
        </p:nvSpPr>
        <p:spPr>
          <a:xfrm>
            <a:off x="812800" y="52388"/>
            <a:ext cx="11233150" cy="400050"/>
          </a:xfrm>
          <a:prstGeom prst="rect">
            <a:avLst/>
          </a:prstGeom>
          <a:noFill/>
          <a:effectLst>
            <a:outerShdw blurRad="25400" dist="12700" dir="2700000" algn="tl" rotWithShape="0">
              <a:prstClr val="black">
                <a:alpha val="40000"/>
              </a:prstClr>
            </a:outerShdw>
          </a:effectLst>
        </p:spPr>
        <p:txBody>
          <a:bodyPr>
            <a:spAutoFit/>
          </a:bodyPr>
          <a:lstStyle/>
          <a:p>
            <a:pPr fontAlgn="auto">
              <a:spcBef>
                <a:spcPts val="0"/>
              </a:spcBef>
              <a:spcAft>
                <a:spcPts val="0"/>
              </a:spcAft>
              <a:defRPr/>
            </a:pPr>
            <a:r>
              <a:rPr lang="en-US" sz="2000" cap="all" dirty="0">
                <a:solidFill>
                  <a:srgbClr val="F79646">
                    <a:lumMod val="75000"/>
                  </a:srgbClr>
                </a:solidFill>
                <a:latin typeface="Calibri"/>
              </a:rPr>
              <a:t>I. Kant </a:t>
            </a:r>
            <a:r>
              <a:rPr lang="en-US" sz="2000" cap="all" dirty="0">
                <a:solidFill>
                  <a:srgbClr val="1F497D">
                    <a:lumMod val="60000"/>
                    <a:lumOff val="40000"/>
                  </a:srgbClr>
                </a:solidFill>
                <a:latin typeface="Calibri"/>
              </a:rPr>
              <a:t>Baltic Federal University</a:t>
            </a:r>
            <a:endParaRPr lang="ru-RU" sz="2000" cap="all" dirty="0">
              <a:solidFill>
                <a:srgbClr val="1F497D">
                  <a:lumMod val="60000"/>
                  <a:lumOff val="40000"/>
                </a:srgbClr>
              </a:solidFill>
              <a:latin typeface="Calibri"/>
            </a:endParaRPr>
          </a:p>
        </p:txBody>
      </p:sp>
      <p:sp>
        <p:nvSpPr>
          <p:cNvPr id="10" name="Rectangle 3"/>
          <p:cNvSpPr txBox="1">
            <a:spLocks noChangeArrowheads="1"/>
          </p:cNvSpPr>
          <p:nvPr/>
        </p:nvSpPr>
        <p:spPr>
          <a:xfrm>
            <a:off x="534988" y="2636838"/>
            <a:ext cx="10945812" cy="28416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Wingdings" pitchFamily="2" charset="2"/>
              <a:buChar char="q"/>
              <a:defRPr/>
            </a:pPr>
            <a:r>
              <a:rPr lang="en-US" sz="1600" b="1" dirty="0">
                <a:solidFill>
                  <a:srgbClr val="B8402C"/>
                </a:solidFill>
                <a:effectLst>
                  <a:outerShdw blurRad="38100" dist="38100" dir="2700000" algn="tl">
                    <a:srgbClr val="C0C0C0"/>
                  </a:outerShdw>
                </a:effectLst>
              </a:rPr>
              <a:t> </a:t>
            </a:r>
            <a:r>
              <a:rPr lang="en-US" b="1" dirty="0" smtClean="0">
                <a:solidFill>
                  <a:prstClr val="black"/>
                </a:solidFill>
                <a:latin typeface="Times New Roman" pitchFamily="18" charset="0"/>
                <a:cs typeface="Times New Roman" pitchFamily="18" charset="0"/>
              </a:rPr>
              <a:t>The </a:t>
            </a:r>
            <a:r>
              <a:rPr lang="en-US" b="1" dirty="0">
                <a:solidFill>
                  <a:prstClr val="black"/>
                </a:solidFill>
                <a:latin typeface="Times New Roman" pitchFamily="18" charset="0"/>
                <a:cs typeface="Times New Roman" pitchFamily="18" charset="0"/>
              </a:rPr>
              <a:t>development of new digital tools </a:t>
            </a:r>
            <a:endParaRPr lang="en-US" b="1" dirty="0" smtClean="0">
              <a:solidFill>
                <a:prstClr val="black"/>
              </a:solidFill>
              <a:latin typeface="Times New Roman" pitchFamily="18" charset="0"/>
              <a:cs typeface="Times New Roman" pitchFamily="18" charset="0"/>
            </a:endParaRPr>
          </a:p>
          <a:p>
            <a:pPr marL="0" indent="0" algn="just" fontAlgn="auto">
              <a:spcAft>
                <a:spcPts val="0"/>
              </a:spcAft>
              <a:buFont typeface="Arial" pitchFamily="34" charset="0"/>
              <a:buNone/>
              <a:defRPr/>
            </a:pPr>
            <a:r>
              <a:rPr lang="en-US" dirty="0" smtClean="0">
                <a:solidFill>
                  <a:prstClr val="black"/>
                </a:solidFill>
                <a:latin typeface="Times New Roman" pitchFamily="18" charset="0"/>
                <a:cs typeface="Times New Roman" pitchFamily="18" charset="0"/>
              </a:rPr>
              <a:t>Learners </a:t>
            </a:r>
            <a:r>
              <a:rPr lang="en-US" dirty="0">
                <a:solidFill>
                  <a:prstClr val="black"/>
                </a:solidFill>
                <a:latin typeface="Times New Roman" pitchFamily="18" charset="0"/>
                <a:cs typeface="Times New Roman" pitchFamily="18" charset="0"/>
              </a:rPr>
              <a:t>are not only consumers but also producers of information in English, and that new forms of representations can be used for teaching English and communicating in it. </a:t>
            </a:r>
            <a:endParaRPr lang="en-US" dirty="0" smtClean="0">
              <a:solidFill>
                <a:prstClr val="black"/>
              </a:solidFill>
              <a:latin typeface="Times New Roman" pitchFamily="18" charset="0"/>
              <a:cs typeface="Times New Roman" pitchFamily="18" charset="0"/>
            </a:endParaRPr>
          </a:p>
          <a:p>
            <a:pPr marL="0" indent="0" algn="just" fontAlgn="auto">
              <a:spcAft>
                <a:spcPts val="0"/>
              </a:spcAft>
              <a:buFont typeface="Arial" pitchFamily="34" charset="0"/>
              <a:buNone/>
              <a:defRPr/>
            </a:pPr>
            <a:endParaRPr lang="en-US" dirty="0" smtClean="0">
              <a:solidFill>
                <a:prstClr val="black"/>
              </a:solidFill>
              <a:latin typeface="Times New Roman" pitchFamily="18" charset="0"/>
              <a:cs typeface="Times New Roman" pitchFamily="18" charset="0"/>
            </a:endParaRPr>
          </a:p>
        </p:txBody>
      </p:sp>
      <p:pic>
        <p:nvPicPr>
          <p:cNvPr id="10752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90550"/>
            <a:ext cx="12015788"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7" name="Прямоугольник 1"/>
          <p:cNvSpPr>
            <a:spLocks noChangeArrowheads="1"/>
          </p:cNvSpPr>
          <p:nvPr/>
        </p:nvSpPr>
        <p:spPr bwMode="auto">
          <a:xfrm>
            <a:off x="444500" y="5661025"/>
            <a:ext cx="609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ru-RU" altLang="ru-RU" b="1">
                <a:solidFill>
                  <a:srgbClr val="E46C0A"/>
                </a:solidFill>
                <a:latin typeface="Arial" pitchFamily="34" charset="0"/>
              </a:rPr>
              <a:t>Современные технологии</a:t>
            </a:r>
            <a:endParaRPr lang="ru-RU" altLang="ru-RU">
              <a:solidFill>
                <a:srgbClr val="E46C0A"/>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Заголовок 1"/>
          <p:cNvSpPr>
            <a:spLocks noGrp="1"/>
          </p:cNvSpPr>
          <p:nvPr>
            <p:ph type="title"/>
          </p:nvPr>
        </p:nvSpPr>
        <p:spPr/>
        <p:txBody>
          <a:bodyPr/>
          <a:lstStyle/>
          <a:p>
            <a:pPr eaLnBrk="1" hangingPunct="1"/>
            <a:endParaRPr lang="ru-RU" altLang="ru-RU" smtClean="0"/>
          </a:p>
        </p:txBody>
      </p:sp>
      <p:sp>
        <p:nvSpPr>
          <p:cNvPr id="108547" name="Объект 2"/>
          <p:cNvSpPr>
            <a:spLocks noGrp="1"/>
          </p:cNvSpPr>
          <p:nvPr>
            <p:ph idx="1"/>
          </p:nvPr>
        </p:nvSpPr>
        <p:spPr/>
        <p:txBody>
          <a:bodyPr/>
          <a:lstStyle/>
          <a:p>
            <a:pPr eaLnBrk="1" hangingPunct="1"/>
            <a:endParaRPr lang="ru-RU" altLang="ru-RU" smtClean="0"/>
          </a:p>
        </p:txBody>
      </p:sp>
      <p:pic>
        <p:nvPicPr>
          <p:cNvPr id="10854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1313" y="511175"/>
            <a:ext cx="11750675"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Текст 2"/>
          <p:cNvSpPr>
            <a:spLocks noGrp="1"/>
          </p:cNvSpPr>
          <p:nvPr>
            <p:ph type="body" sz="quarter" idx="11"/>
          </p:nvPr>
        </p:nvSpPr>
        <p:spPr>
          <a:xfrm>
            <a:off x="593725" y="3068638"/>
            <a:ext cx="10590213" cy="3600450"/>
          </a:xfrm>
        </p:spPr>
        <p:txBody>
          <a:bodyPr/>
          <a:lstStyle/>
          <a:p>
            <a:pPr marL="285750" indent="-285750" algn="just">
              <a:buFont typeface="Arial" pitchFamily="34" charset="0"/>
              <a:buChar char="•"/>
            </a:pPr>
            <a:r>
              <a:rPr lang="en-US" altLang="ru-RU" smtClean="0">
                <a:latin typeface="Times New Roman" pitchFamily="18" charset="0"/>
                <a:cs typeface="Times New Roman" pitchFamily="18" charset="0"/>
              </a:rPr>
              <a:t>People find environments reinforcing and satisfying when environmental patterns resemble their personality patterns.</a:t>
            </a:r>
          </a:p>
          <a:p>
            <a:pPr marL="285750" indent="-285750" algn="just">
              <a:buFont typeface="Arial" pitchFamily="34" charset="0"/>
              <a:buChar char="•"/>
            </a:pPr>
            <a:r>
              <a:rPr lang="en-US" altLang="ru-RU" smtClean="0">
                <a:latin typeface="Times New Roman" pitchFamily="18" charset="0"/>
                <a:cs typeface="Times New Roman" pitchFamily="18" charset="0"/>
              </a:rPr>
              <a:t>This situation makes for stability of behavior because persons receive a good deal of selective reinforcement of their behavior.</a:t>
            </a:r>
          </a:p>
          <a:p>
            <a:pPr marL="285750" indent="-285750" algn="just">
              <a:buFont typeface="Arial" pitchFamily="34" charset="0"/>
              <a:buChar char="•"/>
            </a:pPr>
            <a:r>
              <a:rPr lang="en-US" altLang="ru-RU" smtClean="0">
                <a:latin typeface="Times New Roman" pitchFamily="18" charset="0"/>
                <a:cs typeface="Times New Roman" pitchFamily="18" charset="0"/>
              </a:rPr>
              <a:t>Persons tend to change or become like the dominant persons in the environment. This tendency is greater, the greater the degree of congruence is between the person and the environment. </a:t>
            </a:r>
          </a:p>
        </p:txBody>
      </p:sp>
      <p:pic>
        <p:nvPicPr>
          <p:cNvPr id="10957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3725" y="188913"/>
            <a:ext cx="10590213"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2" name="Прямоугольник 1"/>
          <p:cNvSpPr>
            <a:spLocks noChangeArrowheads="1"/>
          </p:cNvSpPr>
          <p:nvPr/>
        </p:nvSpPr>
        <p:spPr bwMode="auto">
          <a:xfrm>
            <a:off x="1117600" y="6029325"/>
            <a:ext cx="926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spcBef>
                <a:spcPct val="20000"/>
              </a:spcBef>
            </a:pPr>
            <a:r>
              <a:rPr lang="ru-RU" altLang="ru-RU" sz="2400" b="1">
                <a:solidFill>
                  <a:srgbClr val="E46C0A"/>
                </a:solidFill>
                <a:latin typeface="Times New Roman" pitchFamily="18" charset="0"/>
                <a:cs typeface="Times New Roman" pitchFamily="18" charset="0"/>
              </a:rPr>
              <a:t>Отсутствие языковой среды </a:t>
            </a:r>
            <a:r>
              <a:rPr lang="en-US" altLang="ru-RU" sz="2400" b="1">
                <a:solidFill>
                  <a:srgbClr val="E46C0A"/>
                </a:solidFill>
                <a:latin typeface="Times New Roman" pitchFamily="18" charset="0"/>
                <a:cs typeface="Times New Roman" pitchFamily="18" charset="0"/>
              </a:rPr>
              <a:t>vs. </a:t>
            </a:r>
            <a:r>
              <a:rPr lang="ru-RU" altLang="ru-RU" sz="2400" b="1">
                <a:solidFill>
                  <a:srgbClr val="E46C0A"/>
                </a:solidFill>
                <a:latin typeface="Times New Roman" pitchFamily="18" charset="0"/>
                <a:cs typeface="Times New Roman" pitchFamily="18" charset="0"/>
              </a:rPr>
              <a:t>Создание образовательной среды</a:t>
            </a:r>
            <a:endParaRPr lang="en-US" altLang="ru-RU" sz="2400" b="1">
              <a:solidFill>
                <a:srgbClr val="E46C0A"/>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C:\Users\Home\AppData\Local\Temp\_tc\20160520_154222_147786610652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013" y="600075"/>
            <a:ext cx="3319462" cy="59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3" descr="C:\Users\Home\AppData\Local\Temp\_tc\20160520_154153_147786610644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552450"/>
            <a:ext cx="3417888" cy="60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8588" y="300038"/>
            <a:ext cx="3560762" cy="632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Users\Home\AppData\Local\Temp\_tc\20160520_160644_147786610759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03475" y="638175"/>
            <a:ext cx="3471863" cy="617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3" descr="C:\Users\Home\AppData\Local\Temp\_tc\20160520_160634_14778661075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2675" y="395288"/>
            <a:ext cx="3608388"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Users\Home\AppData\Local\Temp\20160520_1539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14463" y="88900"/>
            <a:ext cx="36703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Picture 3" descr="C:\Users\Home\AppData\Local\Temp\_tc\20160520_160450_147786610716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4763" y="517525"/>
            <a:ext cx="3429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4" descr="C:\Users\Home\AppData\Local\Temp\_tc\20160520_160433_147786610708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32738" y="798513"/>
            <a:ext cx="3068637"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План">
  <a:themeElements>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Пла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План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План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План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План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План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План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План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etets mall">
  <a:themeElements>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AW.potx">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lnDef>
  </a:objectDefaults>
  <a:extraClrSchemeLst>
    <a:extraClrScheme>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W.pot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W.pot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W.pot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W.pot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W.pot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W.potx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W.pot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W.pot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W.pot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W.pot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W.pot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niversitetets mall">
  <a:themeElements>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AW.potx">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lnDef>
  </a:objectDefaults>
  <a:extraClrSchemeLst>
    <a:extraClrScheme>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W.pot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W.pot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W.pot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W.pot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W.pot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W.potx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W.pot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W.pot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W.pot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W.pot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W.pot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Современный фотоальбом">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8.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1724</TotalTime>
  <Words>984</Words>
  <Application>Microsoft Office PowerPoint</Application>
  <PresentationFormat>Произвольный</PresentationFormat>
  <Paragraphs>161</Paragraphs>
  <Slides>27</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11</vt:i4>
      </vt:variant>
      <vt:variant>
        <vt:lpstr>Заголовки слайдов</vt:lpstr>
      </vt:variant>
      <vt:variant>
        <vt:i4>27</vt:i4>
      </vt:variant>
    </vt:vector>
  </HeadingPairs>
  <TitlesOfParts>
    <vt:vector size="45" baseType="lpstr">
      <vt:lpstr>Calibri</vt:lpstr>
      <vt:lpstr>Arial</vt:lpstr>
      <vt:lpstr>Calibri Light</vt:lpstr>
      <vt:lpstr>MS PGothic</vt:lpstr>
      <vt:lpstr>Wingdings</vt:lpstr>
      <vt:lpstr>Times New Roman</vt:lpstr>
      <vt:lpstr>Cambria</vt:lpstr>
      <vt:lpstr>Office Theme</vt:lpstr>
      <vt:lpstr>Universitetets mall</vt:lpstr>
      <vt:lpstr>1_Universitetets mall</vt:lpstr>
      <vt:lpstr>Тема Office</vt:lpstr>
      <vt:lpstr>1_Office Theme</vt:lpstr>
      <vt:lpstr>2_Office Theme</vt:lpstr>
      <vt:lpstr>Современный фотоальбом</vt:lpstr>
      <vt:lpstr>3_Оформление по умолчанию</vt:lpstr>
      <vt:lpstr>Оформление по умолчанию</vt:lpstr>
      <vt:lpstr>1_Оформление по умолчанию</vt:lpstr>
      <vt:lpstr>План</vt:lpstr>
      <vt:lpstr>Презентация PowerPoint</vt:lpstr>
      <vt:lpstr>Современная методическая наука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РЕАЛИЗАЦИЯ ПРОЕКТА SEAGULL (01.11.2012 – 31.12.2016)  "Smart Educational Autonomy through Guided Language Learning. The online platform for guided language exchange /SEAGULL”  «Развитие автономии студентов в сфере образования на основе изучения/преподавания иностранного языка. Виртуальная платформа для контролируемой языковой практики.»</vt:lpstr>
      <vt:lpstr>Презентация PowerPoint</vt:lpstr>
      <vt:lpstr>BYLEC – Baltic Young Learners of English Corpus </vt:lpstr>
      <vt:lpstr>Six partners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sasha</dc:creator>
  <cp:lastModifiedBy>КрасиковаОН</cp:lastModifiedBy>
  <cp:revision>222</cp:revision>
  <cp:lastPrinted>2016-10-31T07:17:51Z</cp:lastPrinted>
  <dcterms:created xsi:type="dcterms:W3CDTF">2014-02-14T20:21:56Z</dcterms:created>
  <dcterms:modified xsi:type="dcterms:W3CDTF">2016-10-31T14:06:03Z</dcterms:modified>
</cp:coreProperties>
</file>