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3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4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5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43" r:id="rId2"/>
    <p:sldMasterId id="2147483766" r:id="rId3"/>
    <p:sldMasterId id="2147483937" r:id="rId4"/>
    <p:sldMasterId id="2147484273" r:id="rId5"/>
    <p:sldMasterId id="2147484534" r:id="rId6"/>
  </p:sldMasterIdLst>
  <p:notesMasterIdLst>
    <p:notesMasterId r:id="rId38"/>
  </p:notesMasterIdLst>
  <p:sldIdLst>
    <p:sldId id="256" r:id="rId7"/>
    <p:sldId id="609" r:id="rId8"/>
    <p:sldId id="345" r:id="rId9"/>
    <p:sldId id="346" r:id="rId10"/>
    <p:sldId id="424" r:id="rId11"/>
    <p:sldId id="557" r:id="rId12"/>
    <p:sldId id="558" r:id="rId13"/>
    <p:sldId id="559" r:id="rId14"/>
    <p:sldId id="560" r:id="rId15"/>
    <p:sldId id="610" r:id="rId16"/>
    <p:sldId id="561" r:id="rId17"/>
    <p:sldId id="612" r:id="rId18"/>
    <p:sldId id="611" r:id="rId19"/>
    <p:sldId id="617" r:id="rId20"/>
    <p:sldId id="621" r:id="rId21"/>
    <p:sldId id="614" r:id="rId22"/>
    <p:sldId id="615" r:id="rId23"/>
    <p:sldId id="620" r:id="rId24"/>
    <p:sldId id="619" r:id="rId25"/>
    <p:sldId id="613" r:id="rId26"/>
    <p:sldId id="565" r:id="rId27"/>
    <p:sldId id="568" r:id="rId28"/>
    <p:sldId id="566" r:id="rId29"/>
    <p:sldId id="600" r:id="rId30"/>
    <p:sldId id="601" r:id="rId31"/>
    <p:sldId id="599" r:id="rId32"/>
    <p:sldId id="618" r:id="rId33"/>
    <p:sldId id="608" r:id="rId34"/>
    <p:sldId id="591" r:id="rId35"/>
    <p:sldId id="516" r:id="rId36"/>
    <p:sldId id="531" r:id="rId37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82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70" autoAdjust="0"/>
    <p:restoredTop sz="96581" autoAdjust="0"/>
  </p:normalViewPr>
  <p:slideViewPr>
    <p:cSldViewPr>
      <p:cViewPr varScale="1">
        <p:scale>
          <a:sx n="88" d="100"/>
          <a:sy n="88" d="100"/>
        </p:scale>
        <p:origin x="132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6" name="Shape 44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69050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62893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02242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60651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27686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12753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49808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56583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1793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4325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3588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9447256E-483B-4BC1-BFF8-D2418426C52D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751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E7293BCC-90AE-4DD2-A679-283ED21D1B22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356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799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0903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0903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09036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0773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98553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5681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sldNum" sz="quarter" idx="2"/>
          </p:nvPr>
        </p:nvSpPr>
        <p:spPr>
          <a:xfrm>
            <a:off x="6278135" y="6218117"/>
            <a:ext cx="275071" cy="27699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38" name="Shape 43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39" name="Shape 439"/>
          <p:cNvSpPr>
            <a:spLocks noGrp="1"/>
          </p:cNvSpPr>
          <p:nvPr>
            <p:ph type="sldNum" sz="quarter" idx="2"/>
          </p:nvPr>
        </p:nvSpPr>
        <p:spPr>
          <a:xfrm>
            <a:off x="8411861" y="6400679"/>
            <a:ext cx="275071" cy="27699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150995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3991576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0" name="Shape 50"/>
          <p:cNvSpPr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1" name="Shape 51"/>
          <p:cNvSpPr>
            <a:spLocks noGrp="1"/>
          </p:cNvSpPr>
          <p:nvPr>
            <p:ph type="body" sz="quarter" idx="13"/>
          </p:nvPr>
        </p:nvSpPr>
        <p:spPr>
          <a:xfrm>
            <a:off x="4645151" y="1535111"/>
            <a:ext cx="4041775" cy="639765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2" name="Shape 52"/>
          <p:cNvSpPr>
            <a:spLocks noGrp="1"/>
          </p:cNvSpPr>
          <p:nvPr>
            <p:ph type="sldNum" sz="quarter" idx="2"/>
          </p:nvPr>
        </p:nvSpPr>
        <p:spPr>
          <a:xfrm>
            <a:off x="8328436" y="6285358"/>
            <a:ext cx="332779" cy="33855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043666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0" name="Shape 60"/>
          <p:cNvSpPr>
            <a:spLocks noGrp="1"/>
          </p:cNvSpPr>
          <p:nvPr>
            <p:ph type="sldNum" sz="quarter" idx="2"/>
          </p:nvPr>
        </p:nvSpPr>
        <p:spPr>
          <a:xfrm>
            <a:off x="8328436" y="6285358"/>
            <a:ext cx="332779" cy="33855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3685812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title"/>
          </p:nvPr>
        </p:nvSpPr>
        <p:spPr>
          <a:xfrm>
            <a:off x="457218" y="273050"/>
            <a:ext cx="3008315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6" name="Shape 76"/>
          <p:cNvSpPr>
            <a:spLocks noGrp="1"/>
          </p:cNvSpPr>
          <p:nvPr>
            <p:ph type="body" sz="half" idx="13"/>
          </p:nvPr>
        </p:nvSpPr>
        <p:spPr>
          <a:xfrm>
            <a:off x="457198" y="1435102"/>
            <a:ext cx="3008316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" name="Shape 77"/>
          <p:cNvSpPr>
            <a:spLocks noGrp="1"/>
          </p:cNvSpPr>
          <p:nvPr>
            <p:ph type="sldNum" sz="quarter" idx="2"/>
          </p:nvPr>
        </p:nvSpPr>
        <p:spPr>
          <a:xfrm>
            <a:off x="8328436" y="6285358"/>
            <a:ext cx="332779" cy="33855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1809809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2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85" name="Shape 85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2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2" cy="80486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0">
              <a:spcBef>
                <a:spcPts val="300"/>
              </a:spcBef>
              <a:buSzTx/>
              <a:buFontTx/>
              <a:buNone/>
              <a:defRPr sz="1400"/>
            </a:lvl2pPr>
            <a:lvl3pPr marL="0" indent="0">
              <a:spcBef>
                <a:spcPts val="300"/>
              </a:spcBef>
              <a:buSzTx/>
              <a:buFontTx/>
              <a:buNone/>
              <a:defRPr sz="1400"/>
            </a:lvl3pPr>
            <a:lvl4pPr marL="0" indent="0">
              <a:spcBef>
                <a:spcPts val="300"/>
              </a:spcBef>
              <a:buSzTx/>
              <a:buFontTx/>
              <a:buNone/>
              <a:defRPr sz="1400"/>
            </a:lvl4pPr>
            <a:lvl5pPr marL="0" indent="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7" name="Shape 87"/>
          <p:cNvSpPr>
            <a:spLocks noGrp="1"/>
          </p:cNvSpPr>
          <p:nvPr>
            <p:ph type="sldNum" sz="quarter" idx="2"/>
          </p:nvPr>
        </p:nvSpPr>
        <p:spPr>
          <a:xfrm>
            <a:off x="8301694" y="6285358"/>
            <a:ext cx="332779" cy="33855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1405095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95" name="Shape 9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6" name="Shape 96"/>
          <p:cNvSpPr>
            <a:spLocks noGrp="1"/>
          </p:cNvSpPr>
          <p:nvPr>
            <p:ph type="sldNum" sz="quarter" idx="2"/>
          </p:nvPr>
        </p:nvSpPr>
        <p:spPr>
          <a:xfrm>
            <a:off x="8301694" y="6285358"/>
            <a:ext cx="332779" cy="33855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5344114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/>
          </p:cNvSpPr>
          <p:nvPr>
            <p:ph type="title"/>
          </p:nvPr>
        </p:nvSpPr>
        <p:spPr>
          <a:xfrm>
            <a:off x="6629400" y="274638"/>
            <a:ext cx="2057400" cy="5851527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04" name="Shape 104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5851527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xfrm>
            <a:off x="8301694" y="6285358"/>
            <a:ext cx="332779" cy="33855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2889520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xfrm>
            <a:off x="6278135" y="6218117"/>
            <a:ext cx="275071" cy="27699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9839430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/>
        </p:nvSpPr>
        <p:spPr>
          <a:xfrm>
            <a:off x="877551" y="1958"/>
            <a:ext cx="985193" cy="1171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519" tIns="31519" rIns="31519" bIns="31519" anchor="ctr">
            <a:spAutoFit/>
          </a:bodyPr>
          <a:lstStyle/>
          <a:p>
            <a:pPr defTabSz="912652">
              <a:def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Портал </a:t>
            </a:r>
            <a:endParaRPr sz="4800" cap="all"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defTabSz="912652">
              <a:def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фермера</a:t>
            </a:r>
          </a:p>
        </p:txBody>
      </p:sp>
      <p:sp>
        <p:nvSpPr>
          <p:cNvPr id="127" name="Shape 127"/>
          <p:cNvSpPr/>
          <p:nvPr/>
        </p:nvSpPr>
        <p:spPr>
          <a:xfrm>
            <a:off x="200725" y="228781"/>
            <a:ext cx="659934" cy="699975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27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128" name="Shape 128"/>
          <p:cNvSpPr/>
          <p:nvPr/>
        </p:nvSpPr>
        <p:spPr>
          <a:xfrm>
            <a:off x="344093" y="380124"/>
            <a:ext cx="373197" cy="3620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81" y="17788"/>
                </a:moveTo>
                <a:cubicBezTo>
                  <a:pt x="20981" y="18424"/>
                  <a:pt x="20787" y="19016"/>
                  <a:pt x="20361" y="19440"/>
                </a:cubicBezTo>
                <a:cubicBezTo>
                  <a:pt x="19626" y="20245"/>
                  <a:pt x="19626" y="20245"/>
                  <a:pt x="19626" y="20245"/>
                </a:cubicBezTo>
                <a:cubicBezTo>
                  <a:pt x="19239" y="20668"/>
                  <a:pt x="18697" y="20922"/>
                  <a:pt x="18155" y="20880"/>
                </a:cubicBezTo>
                <a:cubicBezTo>
                  <a:pt x="17768" y="21346"/>
                  <a:pt x="17226" y="21600"/>
                  <a:pt x="16645" y="21600"/>
                </a:cubicBezTo>
                <a:cubicBezTo>
                  <a:pt x="15639" y="21600"/>
                  <a:pt x="15639" y="21600"/>
                  <a:pt x="15639" y="21600"/>
                </a:cubicBezTo>
                <a:cubicBezTo>
                  <a:pt x="15058" y="21600"/>
                  <a:pt x="14516" y="21346"/>
                  <a:pt x="14168" y="20880"/>
                </a:cubicBezTo>
                <a:cubicBezTo>
                  <a:pt x="13587" y="20922"/>
                  <a:pt x="13045" y="20668"/>
                  <a:pt x="12658" y="20245"/>
                </a:cubicBezTo>
                <a:cubicBezTo>
                  <a:pt x="11923" y="19440"/>
                  <a:pt x="11923" y="19440"/>
                  <a:pt x="11923" y="19440"/>
                </a:cubicBezTo>
                <a:cubicBezTo>
                  <a:pt x="11535" y="19016"/>
                  <a:pt x="11342" y="18424"/>
                  <a:pt x="11342" y="17831"/>
                </a:cubicBezTo>
                <a:cubicBezTo>
                  <a:pt x="10955" y="17407"/>
                  <a:pt x="10684" y="16814"/>
                  <a:pt x="10684" y="16179"/>
                </a:cubicBezTo>
                <a:cubicBezTo>
                  <a:pt x="10684" y="15078"/>
                  <a:pt x="10684" y="15078"/>
                  <a:pt x="10684" y="15078"/>
                </a:cubicBezTo>
                <a:cubicBezTo>
                  <a:pt x="10684" y="14442"/>
                  <a:pt x="10955" y="13849"/>
                  <a:pt x="11342" y="13426"/>
                </a:cubicBezTo>
                <a:cubicBezTo>
                  <a:pt x="11342" y="12833"/>
                  <a:pt x="11535" y="12240"/>
                  <a:pt x="11923" y="11816"/>
                </a:cubicBezTo>
                <a:cubicBezTo>
                  <a:pt x="12658" y="11012"/>
                  <a:pt x="12658" y="11012"/>
                  <a:pt x="12658" y="11012"/>
                </a:cubicBezTo>
                <a:cubicBezTo>
                  <a:pt x="13045" y="10588"/>
                  <a:pt x="13587" y="10334"/>
                  <a:pt x="14168" y="10334"/>
                </a:cubicBezTo>
                <a:cubicBezTo>
                  <a:pt x="14516" y="9911"/>
                  <a:pt x="15058" y="9656"/>
                  <a:pt x="15639" y="9656"/>
                </a:cubicBezTo>
                <a:cubicBezTo>
                  <a:pt x="16645" y="9656"/>
                  <a:pt x="16645" y="9656"/>
                  <a:pt x="16645" y="9656"/>
                </a:cubicBezTo>
                <a:cubicBezTo>
                  <a:pt x="17226" y="9656"/>
                  <a:pt x="17768" y="9911"/>
                  <a:pt x="18155" y="10334"/>
                </a:cubicBezTo>
                <a:cubicBezTo>
                  <a:pt x="18697" y="10334"/>
                  <a:pt x="19239" y="10588"/>
                  <a:pt x="19626" y="11012"/>
                </a:cubicBezTo>
                <a:cubicBezTo>
                  <a:pt x="20361" y="11816"/>
                  <a:pt x="20361" y="11816"/>
                  <a:pt x="20361" y="11816"/>
                </a:cubicBezTo>
                <a:cubicBezTo>
                  <a:pt x="20787" y="12240"/>
                  <a:pt x="20981" y="12833"/>
                  <a:pt x="20981" y="13468"/>
                </a:cubicBezTo>
                <a:cubicBezTo>
                  <a:pt x="21368" y="13849"/>
                  <a:pt x="21600" y="14442"/>
                  <a:pt x="21600" y="15078"/>
                </a:cubicBezTo>
                <a:cubicBezTo>
                  <a:pt x="21600" y="16179"/>
                  <a:pt x="21600" y="16179"/>
                  <a:pt x="21600" y="16179"/>
                </a:cubicBezTo>
                <a:cubicBezTo>
                  <a:pt x="21600" y="16814"/>
                  <a:pt x="21368" y="17407"/>
                  <a:pt x="20981" y="17788"/>
                </a:cubicBezTo>
                <a:close/>
                <a:moveTo>
                  <a:pt x="16142" y="11901"/>
                </a:moveTo>
                <a:cubicBezTo>
                  <a:pt x="14284" y="11901"/>
                  <a:pt x="12735" y="13553"/>
                  <a:pt x="12735" y="15628"/>
                </a:cubicBezTo>
                <a:cubicBezTo>
                  <a:pt x="12735" y="17704"/>
                  <a:pt x="14284" y="19355"/>
                  <a:pt x="16142" y="19355"/>
                </a:cubicBezTo>
                <a:cubicBezTo>
                  <a:pt x="18039" y="19355"/>
                  <a:pt x="19548" y="17704"/>
                  <a:pt x="19548" y="15628"/>
                </a:cubicBezTo>
                <a:cubicBezTo>
                  <a:pt x="19548" y="13553"/>
                  <a:pt x="18039" y="11901"/>
                  <a:pt x="16142" y="11901"/>
                </a:cubicBezTo>
                <a:close/>
                <a:moveTo>
                  <a:pt x="16142" y="17704"/>
                </a:moveTo>
                <a:cubicBezTo>
                  <a:pt x="15097" y="17704"/>
                  <a:pt x="14284" y="16772"/>
                  <a:pt x="14284" y="15628"/>
                </a:cubicBezTo>
                <a:cubicBezTo>
                  <a:pt x="14284" y="14485"/>
                  <a:pt x="15097" y="13553"/>
                  <a:pt x="16142" y="13553"/>
                </a:cubicBezTo>
                <a:cubicBezTo>
                  <a:pt x="17187" y="13553"/>
                  <a:pt x="18039" y="14485"/>
                  <a:pt x="18039" y="15628"/>
                </a:cubicBezTo>
                <a:cubicBezTo>
                  <a:pt x="18039" y="16772"/>
                  <a:pt x="17187" y="17704"/>
                  <a:pt x="16142" y="17704"/>
                </a:cubicBezTo>
                <a:close/>
                <a:moveTo>
                  <a:pt x="18232" y="9191"/>
                </a:moveTo>
                <a:cubicBezTo>
                  <a:pt x="17845" y="8682"/>
                  <a:pt x="17226" y="8386"/>
                  <a:pt x="16568" y="8386"/>
                </a:cubicBezTo>
                <a:cubicBezTo>
                  <a:pt x="15445" y="8386"/>
                  <a:pt x="15445" y="8386"/>
                  <a:pt x="15445" y="8386"/>
                </a:cubicBezTo>
                <a:cubicBezTo>
                  <a:pt x="14787" y="8386"/>
                  <a:pt x="14168" y="8682"/>
                  <a:pt x="13781" y="9191"/>
                </a:cubicBezTo>
                <a:cubicBezTo>
                  <a:pt x="13123" y="9191"/>
                  <a:pt x="12542" y="9445"/>
                  <a:pt x="12077" y="9911"/>
                </a:cubicBezTo>
                <a:cubicBezTo>
                  <a:pt x="11265" y="10800"/>
                  <a:pt x="11265" y="10800"/>
                  <a:pt x="11265" y="10800"/>
                </a:cubicBezTo>
                <a:cubicBezTo>
                  <a:pt x="10839" y="11308"/>
                  <a:pt x="10606" y="11986"/>
                  <a:pt x="10606" y="12664"/>
                </a:cubicBezTo>
                <a:cubicBezTo>
                  <a:pt x="10142" y="13129"/>
                  <a:pt x="9871" y="13765"/>
                  <a:pt x="9871" y="14485"/>
                </a:cubicBezTo>
                <a:cubicBezTo>
                  <a:pt x="9871" y="15628"/>
                  <a:pt x="9871" y="15628"/>
                  <a:pt x="9871" y="15628"/>
                </a:cubicBezTo>
                <a:cubicBezTo>
                  <a:pt x="6929" y="15628"/>
                  <a:pt x="6929" y="15628"/>
                  <a:pt x="6929" y="15628"/>
                </a:cubicBezTo>
                <a:cubicBezTo>
                  <a:pt x="6271" y="14612"/>
                  <a:pt x="5187" y="13976"/>
                  <a:pt x="3948" y="13976"/>
                </a:cubicBezTo>
                <a:cubicBezTo>
                  <a:pt x="2787" y="13976"/>
                  <a:pt x="1742" y="14569"/>
                  <a:pt x="1045" y="15501"/>
                </a:cubicBezTo>
                <a:cubicBezTo>
                  <a:pt x="503" y="15289"/>
                  <a:pt x="0" y="14866"/>
                  <a:pt x="0" y="14358"/>
                </a:cubicBezTo>
                <a:cubicBezTo>
                  <a:pt x="0" y="10122"/>
                  <a:pt x="0" y="10122"/>
                  <a:pt x="0" y="10122"/>
                </a:cubicBezTo>
                <a:cubicBezTo>
                  <a:pt x="0" y="9445"/>
                  <a:pt x="503" y="8852"/>
                  <a:pt x="1161" y="8852"/>
                </a:cubicBezTo>
                <a:cubicBezTo>
                  <a:pt x="7819" y="8852"/>
                  <a:pt x="7819" y="8852"/>
                  <a:pt x="7819" y="8852"/>
                </a:cubicBezTo>
                <a:cubicBezTo>
                  <a:pt x="10374" y="2202"/>
                  <a:pt x="10374" y="2202"/>
                  <a:pt x="10374" y="2202"/>
                </a:cubicBezTo>
                <a:cubicBezTo>
                  <a:pt x="10877" y="932"/>
                  <a:pt x="11574" y="0"/>
                  <a:pt x="12697" y="0"/>
                </a:cubicBezTo>
                <a:cubicBezTo>
                  <a:pt x="18271" y="0"/>
                  <a:pt x="18271" y="0"/>
                  <a:pt x="18271" y="0"/>
                </a:cubicBezTo>
                <a:cubicBezTo>
                  <a:pt x="19355" y="0"/>
                  <a:pt x="20284" y="974"/>
                  <a:pt x="20284" y="2202"/>
                </a:cubicBezTo>
                <a:cubicBezTo>
                  <a:pt x="20284" y="10292"/>
                  <a:pt x="20284" y="10292"/>
                  <a:pt x="20284" y="10292"/>
                </a:cubicBezTo>
                <a:cubicBezTo>
                  <a:pt x="19935" y="9911"/>
                  <a:pt x="19935" y="9911"/>
                  <a:pt x="19935" y="9911"/>
                </a:cubicBezTo>
                <a:cubicBezTo>
                  <a:pt x="19471" y="9445"/>
                  <a:pt x="18890" y="9191"/>
                  <a:pt x="18232" y="9191"/>
                </a:cubicBezTo>
                <a:close/>
                <a:moveTo>
                  <a:pt x="18542" y="2922"/>
                </a:moveTo>
                <a:cubicBezTo>
                  <a:pt x="18542" y="2118"/>
                  <a:pt x="17923" y="1440"/>
                  <a:pt x="17187" y="1440"/>
                </a:cubicBezTo>
                <a:cubicBezTo>
                  <a:pt x="13510" y="1440"/>
                  <a:pt x="13510" y="1440"/>
                  <a:pt x="13510" y="1440"/>
                </a:cubicBezTo>
                <a:cubicBezTo>
                  <a:pt x="12774" y="1440"/>
                  <a:pt x="12310" y="2075"/>
                  <a:pt x="11961" y="2922"/>
                </a:cubicBezTo>
                <a:cubicBezTo>
                  <a:pt x="10258" y="7369"/>
                  <a:pt x="10258" y="7369"/>
                  <a:pt x="10258" y="7369"/>
                </a:cubicBezTo>
                <a:cubicBezTo>
                  <a:pt x="18542" y="7327"/>
                  <a:pt x="18542" y="7327"/>
                  <a:pt x="18542" y="7327"/>
                </a:cubicBezTo>
                <a:lnTo>
                  <a:pt x="18542" y="2922"/>
                </a:lnTo>
                <a:close/>
                <a:moveTo>
                  <a:pt x="4026" y="14612"/>
                </a:moveTo>
                <a:cubicBezTo>
                  <a:pt x="5768" y="14612"/>
                  <a:pt x="7200" y="16179"/>
                  <a:pt x="7200" y="18127"/>
                </a:cubicBezTo>
                <a:cubicBezTo>
                  <a:pt x="7200" y="20033"/>
                  <a:pt x="5768" y="21600"/>
                  <a:pt x="4026" y="21600"/>
                </a:cubicBezTo>
                <a:cubicBezTo>
                  <a:pt x="2245" y="21600"/>
                  <a:pt x="813" y="20033"/>
                  <a:pt x="813" y="18127"/>
                </a:cubicBezTo>
                <a:cubicBezTo>
                  <a:pt x="813" y="16179"/>
                  <a:pt x="2245" y="14612"/>
                  <a:pt x="4026" y="14612"/>
                </a:cubicBezTo>
                <a:close/>
                <a:moveTo>
                  <a:pt x="4026" y="19779"/>
                </a:moveTo>
                <a:cubicBezTo>
                  <a:pt x="4839" y="19779"/>
                  <a:pt x="5535" y="19016"/>
                  <a:pt x="5535" y="18127"/>
                </a:cubicBezTo>
                <a:cubicBezTo>
                  <a:pt x="5535" y="17195"/>
                  <a:pt x="4839" y="16475"/>
                  <a:pt x="4026" y="16475"/>
                </a:cubicBezTo>
                <a:cubicBezTo>
                  <a:pt x="3174" y="16475"/>
                  <a:pt x="2516" y="17195"/>
                  <a:pt x="2516" y="18127"/>
                </a:cubicBezTo>
                <a:cubicBezTo>
                  <a:pt x="2516" y="19016"/>
                  <a:pt x="3174" y="19779"/>
                  <a:pt x="4026" y="1977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270">
              <a:defRPr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129" name="Shape 129"/>
          <p:cNvSpPr/>
          <p:nvPr/>
        </p:nvSpPr>
        <p:spPr>
          <a:xfrm>
            <a:off x="0" y="6629491"/>
            <a:ext cx="9144000" cy="22878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27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130" name="Shape 130"/>
          <p:cNvSpPr>
            <a:spLocks noGrp="1"/>
          </p:cNvSpPr>
          <p:nvPr>
            <p:ph type="sldNum" sz="quarter" idx="2"/>
          </p:nvPr>
        </p:nvSpPr>
        <p:spPr>
          <a:xfrm>
            <a:off x="6278135" y="6218117"/>
            <a:ext cx="275071" cy="27699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6914048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/>
        </p:nvSpPr>
        <p:spPr>
          <a:xfrm>
            <a:off x="877551" y="1958"/>
            <a:ext cx="985193" cy="1171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519" tIns="31519" rIns="31519" bIns="31519" anchor="ctr">
            <a:spAutoFit/>
          </a:bodyPr>
          <a:lstStyle/>
          <a:p>
            <a:pPr defTabSz="912652">
              <a:def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t>Портал </a:t>
            </a:r>
            <a:endParaRPr sz="4800">
              <a:solidFill>
                <a:srgbClr val="FFFFFF"/>
              </a:solidFill>
            </a:endParaRPr>
          </a:p>
          <a:p>
            <a:pPr defTabSz="912652">
              <a:def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t>фермера</a:t>
            </a:r>
          </a:p>
        </p:txBody>
      </p:sp>
      <p:sp>
        <p:nvSpPr>
          <p:cNvPr id="127" name="Shape 127"/>
          <p:cNvSpPr/>
          <p:nvPr/>
        </p:nvSpPr>
        <p:spPr>
          <a:xfrm>
            <a:off x="200725" y="228781"/>
            <a:ext cx="659934" cy="699975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27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28" name="Shape 128"/>
          <p:cNvSpPr/>
          <p:nvPr/>
        </p:nvSpPr>
        <p:spPr>
          <a:xfrm>
            <a:off x="344093" y="380124"/>
            <a:ext cx="373197" cy="3620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81" y="17788"/>
                </a:moveTo>
                <a:cubicBezTo>
                  <a:pt x="20981" y="18424"/>
                  <a:pt x="20787" y="19016"/>
                  <a:pt x="20361" y="19440"/>
                </a:cubicBezTo>
                <a:cubicBezTo>
                  <a:pt x="19626" y="20245"/>
                  <a:pt x="19626" y="20245"/>
                  <a:pt x="19626" y="20245"/>
                </a:cubicBezTo>
                <a:cubicBezTo>
                  <a:pt x="19239" y="20668"/>
                  <a:pt x="18697" y="20922"/>
                  <a:pt x="18155" y="20880"/>
                </a:cubicBezTo>
                <a:cubicBezTo>
                  <a:pt x="17768" y="21346"/>
                  <a:pt x="17226" y="21600"/>
                  <a:pt x="16645" y="21600"/>
                </a:cubicBezTo>
                <a:cubicBezTo>
                  <a:pt x="15639" y="21600"/>
                  <a:pt x="15639" y="21600"/>
                  <a:pt x="15639" y="21600"/>
                </a:cubicBezTo>
                <a:cubicBezTo>
                  <a:pt x="15058" y="21600"/>
                  <a:pt x="14516" y="21346"/>
                  <a:pt x="14168" y="20880"/>
                </a:cubicBezTo>
                <a:cubicBezTo>
                  <a:pt x="13587" y="20922"/>
                  <a:pt x="13045" y="20668"/>
                  <a:pt x="12658" y="20245"/>
                </a:cubicBezTo>
                <a:cubicBezTo>
                  <a:pt x="11923" y="19440"/>
                  <a:pt x="11923" y="19440"/>
                  <a:pt x="11923" y="19440"/>
                </a:cubicBezTo>
                <a:cubicBezTo>
                  <a:pt x="11535" y="19016"/>
                  <a:pt x="11342" y="18424"/>
                  <a:pt x="11342" y="17831"/>
                </a:cubicBezTo>
                <a:cubicBezTo>
                  <a:pt x="10955" y="17407"/>
                  <a:pt x="10684" y="16814"/>
                  <a:pt x="10684" y="16179"/>
                </a:cubicBezTo>
                <a:cubicBezTo>
                  <a:pt x="10684" y="15078"/>
                  <a:pt x="10684" y="15078"/>
                  <a:pt x="10684" y="15078"/>
                </a:cubicBezTo>
                <a:cubicBezTo>
                  <a:pt x="10684" y="14442"/>
                  <a:pt x="10955" y="13849"/>
                  <a:pt x="11342" y="13426"/>
                </a:cubicBezTo>
                <a:cubicBezTo>
                  <a:pt x="11342" y="12833"/>
                  <a:pt x="11535" y="12240"/>
                  <a:pt x="11923" y="11816"/>
                </a:cubicBezTo>
                <a:cubicBezTo>
                  <a:pt x="12658" y="11012"/>
                  <a:pt x="12658" y="11012"/>
                  <a:pt x="12658" y="11012"/>
                </a:cubicBezTo>
                <a:cubicBezTo>
                  <a:pt x="13045" y="10588"/>
                  <a:pt x="13587" y="10334"/>
                  <a:pt x="14168" y="10334"/>
                </a:cubicBezTo>
                <a:cubicBezTo>
                  <a:pt x="14516" y="9911"/>
                  <a:pt x="15058" y="9656"/>
                  <a:pt x="15639" y="9656"/>
                </a:cubicBezTo>
                <a:cubicBezTo>
                  <a:pt x="16645" y="9656"/>
                  <a:pt x="16645" y="9656"/>
                  <a:pt x="16645" y="9656"/>
                </a:cubicBezTo>
                <a:cubicBezTo>
                  <a:pt x="17226" y="9656"/>
                  <a:pt x="17768" y="9911"/>
                  <a:pt x="18155" y="10334"/>
                </a:cubicBezTo>
                <a:cubicBezTo>
                  <a:pt x="18697" y="10334"/>
                  <a:pt x="19239" y="10588"/>
                  <a:pt x="19626" y="11012"/>
                </a:cubicBezTo>
                <a:cubicBezTo>
                  <a:pt x="20361" y="11816"/>
                  <a:pt x="20361" y="11816"/>
                  <a:pt x="20361" y="11816"/>
                </a:cubicBezTo>
                <a:cubicBezTo>
                  <a:pt x="20787" y="12240"/>
                  <a:pt x="20981" y="12833"/>
                  <a:pt x="20981" y="13468"/>
                </a:cubicBezTo>
                <a:cubicBezTo>
                  <a:pt x="21368" y="13849"/>
                  <a:pt x="21600" y="14442"/>
                  <a:pt x="21600" y="15078"/>
                </a:cubicBezTo>
                <a:cubicBezTo>
                  <a:pt x="21600" y="16179"/>
                  <a:pt x="21600" y="16179"/>
                  <a:pt x="21600" y="16179"/>
                </a:cubicBezTo>
                <a:cubicBezTo>
                  <a:pt x="21600" y="16814"/>
                  <a:pt x="21368" y="17407"/>
                  <a:pt x="20981" y="17788"/>
                </a:cubicBezTo>
                <a:close/>
                <a:moveTo>
                  <a:pt x="16142" y="11901"/>
                </a:moveTo>
                <a:cubicBezTo>
                  <a:pt x="14284" y="11901"/>
                  <a:pt x="12735" y="13553"/>
                  <a:pt x="12735" y="15628"/>
                </a:cubicBezTo>
                <a:cubicBezTo>
                  <a:pt x="12735" y="17704"/>
                  <a:pt x="14284" y="19355"/>
                  <a:pt x="16142" y="19355"/>
                </a:cubicBezTo>
                <a:cubicBezTo>
                  <a:pt x="18039" y="19355"/>
                  <a:pt x="19548" y="17704"/>
                  <a:pt x="19548" y="15628"/>
                </a:cubicBezTo>
                <a:cubicBezTo>
                  <a:pt x="19548" y="13553"/>
                  <a:pt x="18039" y="11901"/>
                  <a:pt x="16142" y="11901"/>
                </a:cubicBezTo>
                <a:close/>
                <a:moveTo>
                  <a:pt x="16142" y="17704"/>
                </a:moveTo>
                <a:cubicBezTo>
                  <a:pt x="15097" y="17704"/>
                  <a:pt x="14284" y="16772"/>
                  <a:pt x="14284" y="15628"/>
                </a:cubicBezTo>
                <a:cubicBezTo>
                  <a:pt x="14284" y="14485"/>
                  <a:pt x="15097" y="13553"/>
                  <a:pt x="16142" y="13553"/>
                </a:cubicBezTo>
                <a:cubicBezTo>
                  <a:pt x="17187" y="13553"/>
                  <a:pt x="18039" y="14485"/>
                  <a:pt x="18039" y="15628"/>
                </a:cubicBezTo>
                <a:cubicBezTo>
                  <a:pt x="18039" y="16772"/>
                  <a:pt x="17187" y="17704"/>
                  <a:pt x="16142" y="17704"/>
                </a:cubicBezTo>
                <a:close/>
                <a:moveTo>
                  <a:pt x="18232" y="9191"/>
                </a:moveTo>
                <a:cubicBezTo>
                  <a:pt x="17845" y="8682"/>
                  <a:pt x="17226" y="8386"/>
                  <a:pt x="16568" y="8386"/>
                </a:cubicBezTo>
                <a:cubicBezTo>
                  <a:pt x="15445" y="8386"/>
                  <a:pt x="15445" y="8386"/>
                  <a:pt x="15445" y="8386"/>
                </a:cubicBezTo>
                <a:cubicBezTo>
                  <a:pt x="14787" y="8386"/>
                  <a:pt x="14168" y="8682"/>
                  <a:pt x="13781" y="9191"/>
                </a:cubicBezTo>
                <a:cubicBezTo>
                  <a:pt x="13123" y="9191"/>
                  <a:pt x="12542" y="9445"/>
                  <a:pt x="12077" y="9911"/>
                </a:cubicBezTo>
                <a:cubicBezTo>
                  <a:pt x="11265" y="10800"/>
                  <a:pt x="11265" y="10800"/>
                  <a:pt x="11265" y="10800"/>
                </a:cubicBezTo>
                <a:cubicBezTo>
                  <a:pt x="10839" y="11308"/>
                  <a:pt x="10606" y="11986"/>
                  <a:pt x="10606" y="12664"/>
                </a:cubicBezTo>
                <a:cubicBezTo>
                  <a:pt x="10142" y="13129"/>
                  <a:pt x="9871" y="13765"/>
                  <a:pt x="9871" y="14485"/>
                </a:cubicBezTo>
                <a:cubicBezTo>
                  <a:pt x="9871" y="15628"/>
                  <a:pt x="9871" y="15628"/>
                  <a:pt x="9871" y="15628"/>
                </a:cubicBezTo>
                <a:cubicBezTo>
                  <a:pt x="6929" y="15628"/>
                  <a:pt x="6929" y="15628"/>
                  <a:pt x="6929" y="15628"/>
                </a:cubicBezTo>
                <a:cubicBezTo>
                  <a:pt x="6271" y="14612"/>
                  <a:pt x="5187" y="13976"/>
                  <a:pt x="3948" y="13976"/>
                </a:cubicBezTo>
                <a:cubicBezTo>
                  <a:pt x="2787" y="13976"/>
                  <a:pt x="1742" y="14569"/>
                  <a:pt x="1045" y="15501"/>
                </a:cubicBezTo>
                <a:cubicBezTo>
                  <a:pt x="503" y="15289"/>
                  <a:pt x="0" y="14866"/>
                  <a:pt x="0" y="14358"/>
                </a:cubicBezTo>
                <a:cubicBezTo>
                  <a:pt x="0" y="10122"/>
                  <a:pt x="0" y="10122"/>
                  <a:pt x="0" y="10122"/>
                </a:cubicBezTo>
                <a:cubicBezTo>
                  <a:pt x="0" y="9445"/>
                  <a:pt x="503" y="8852"/>
                  <a:pt x="1161" y="8852"/>
                </a:cubicBezTo>
                <a:cubicBezTo>
                  <a:pt x="7819" y="8852"/>
                  <a:pt x="7819" y="8852"/>
                  <a:pt x="7819" y="8852"/>
                </a:cubicBezTo>
                <a:cubicBezTo>
                  <a:pt x="10374" y="2202"/>
                  <a:pt x="10374" y="2202"/>
                  <a:pt x="10374" y="2202"/>
                </a:cubicBezTo>
                <a:cubicBezTo>
                  <a:pt x="10877" y="932"/>
                  <a:pt x="11574" y="0"/>
                  <a:pt x="12697" y="0"/>
                </a:cubicBezTo>
                <a:cubicBezTo>
                  <a:pt x="18271" y="0"/>
                  <a:pt x="18271" y="0"/>
                  <a:pt x="18271" y="0"/>
                </a:cubicBezTo>
                <a:cubicBezTo>
                  <a:pt x="19355" y="0"/>
                  <a:pt x="20284" y="974"/>
                  <a:pt x="20284" y="2202"/>
                </a:cubicBezTo>
                <a:cubicBezTo>
                  <a:pt x="20284" y="10292"/>
                  <a:pt x="20284" y="10292"/>
                  <a:pt x="20284" y="10292"/>
                </a:cubicBezTo>
                <a:cubicBezTo>
                  <a:pt x="19935" y="9911"/>
                  <a:pt x="19935" y="9911"/>
                  <a:pt x="19935" y="9911"/>
                </a:cubicBezTo>
                <a:cubicBezTo>
                  <a:pt x="19471" y="9445"/>
                  <a:pt x="18890" y="9191"/>
                  <a:pt x="18232" y="9191"/>
                </a:cubicBezTo>
                <a:close/>
                <a:moveTo>
                  <a:pt x="18542" y="2922"/>
                </a:moveTo>
                <a:cubicBezTo>
                  <a:pt x="18542" y="2118"/>
                  <a:pt x="17923" y="1440"/>
                  <a:pt x="17187" y="1440"/>
                </a:cubicBezTo>
                <a:cubicBezTo>
                  <a:pt x="13510" y="1440"/>
                  <a:pt x="13510" y="1440"/>
                  <a:pt x="13510" y="1440"/>
                </a:cubicBezTo>
                <a:cubicBezTo>
                  <a:pt x="12774" y="1440"/>
                  <a:pt x="12310" y="2075"/>
                  <a:pt x="11961" y="2922"/>
                </a:cubicBezTo>
                <a:cubicBezTo>
                  <a:pt x="10258" y="7369"/>
                  <a:pt x="10258" y="7369"/>
                  <a:pt x="10258" y="7369"/>
                </a:cubicBezTo>
                <a:cubicBezTo>
                  <a:pt x="18542" y="7327"/>
                  <a:pt x="18542" y="7327"/>
                  <a:pt x="18542" y="7327"/>
                </a:cubicBezTo>
                <a:lnTo>
                  <a:pt x="18542" y="2922"/>
                </a:lnTo>
                <a:close/>
                <a:moveTo>
                  <a:pt x="4026" y="14612"/>
                </a:moveTo>
                <a:cubicBezTo>
                  <a:pt x="5768" y="14612"/>
                  <a:pt x="7200" y="16179"/>
                  <a:pt x="7200" y="18127"/>
                </a:cubicBezTo>
                <a:cubicBezTo>
                  <a:pt x="7200" y="20033"/>
                  <a:pt x="5768" y="21600"/>
                  <a:pt x="4026" y="21600"/>
                </a:cubicBezTo>
                <a:cubicBezTo>
                  <a:pt x="2245" y="21600"/>
                  <a:pt x="813" y="20033"/>
                  <a:pt x="813" y="18127"/>
                </a:cubicBezTo>
                <a:cubicBezTo>
                  <a:pt x="813" y="16179"/>
                  <a:pt x="2245" y="14612"/>
                  <a:pt x="4026" y="14612"/>
                </a:cubicBezTo>
                <a:close/>
                <a:moveTo>
                  <a:pt x="4026" y="19779"/>
                </a:moveTo>
                <a:cubicBezTo>
                  <a:pt x="4839" y="19779"/>
                  <a:pt x="5535" y="19016"/>
                  <a:pt x="5535" y="18127"/>
                </a:cubicBezTo>
                <a:cubicBezTo>
                  <a:pt x="5535" y="17195"/>
                  <a:pt x="4839" y="16475"/>
                  <a:pt x="4026" y="16475"/>
                </a:cubicBezTo>
                <a:cubicBezTo>
                  <a:pt x="3174" y="16475"/>
                  <a:pt x="2516" y="17195"/>
                  <a:pt x="2516" y="18127"/>
                </a:cubicBezTo>
                <a:cubicBezTo>
                  <a:pt x="2516" y="19016"/>
                  <a:pt x="3174" y="19779"/>
                  <a:pt x="4026" y="1977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270"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29" name="Shape 129"/>
          <p:cNvSpPr/>
          <p:nvPr/>
        </p:nvSpPr>
        <p:spPr>
          <a:xfrm>
            <a:off x="0" y="6629491"/>
            <a:ext cx="9144000" cy="22878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27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30" name="Shape 130"/>
          <p:cNvSpPr>
            <a:spLocks noGrp="1"/>
          </p:cNvSpPr>
          <p:nvPr>
            <p:ph type="sldNum" sz="quarter" idx="2"/>
          </p:nvPr>
        </p:nvSpPr>
        <p:spPr>
          <a:xfrm>
            <a:off x="6278135" y="6218117"/>
            <a:ext cx="275071" cy="27699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877551" y="1958"/>
            <a:ext cx="985193" cy="1171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519" tIns="31519" rIns="31519" bIns="31519" anchor="ctr">
            <a:spAutoFit/>
          </a:bodyPr>
          <a:lstStyle/>
          <a:p>
            <a:pPr defTabSz="912652">
              <a:def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Портал </a:t>
            </a:r>
            <a:endParaRPr sz="4800" cap="all"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defTabSz="912652">
              <a:def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фермера</a:t>
            </a:r>
          </a:p>
        </p:txBody>
      </p:sp>
      <p:sp>
        <p:nvSpPr>
          <p:cNvPr id="138" name="Shape 138"/>
          <p:cNvSpPr/>
          <p:nvPr/>
        </p:nvSpPr>
        <p:spPr>
          <a:xfrm>
            <a:off x="200725" y="228781"/>
            <a:ext cx="659934" cy="699975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27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139" name="Shape 139"/>
          <p:cNvSpPr/>
          <p:nvPr/>
        </p:nvSpPr>
        <p:spPr>
          <a:xfrm>
            <a:off x="344093" y="380124"/>
            <a:ext cx="373197" cy="3620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81" y="17788"/>
                </a:moveTo>
                <a:cubicBezTo>
                  <a:pt x="20981" y="18424"/>
                  <a:pt x="20787" y="19016"/>
                  <a:pt x="20361" y="19440"/>
                </a:cubicBezTo>
                <a:cubicBezTo>
                  <a:pt x="19626" y="20245"/>
                  <a:pt x="19626" y="20245"/>
                  <a:pt x="19626" y="20245"/>
                </a:cubicBezTo>
                <a:cubicBezTo>
                  <a:pt x="19239" y="20668"/>
                  <a:pt x="18697" y="20922"/>
                  <a:pt x="18155" y="20880"/>
                </a:cubicBezTo>
                <a:cubicBezTo>
                  <a:pt x="17768" y="21346"/>
                  <a:pt x="17226" y="21600"/>
                  <a:pt x="16645" y="21600"/>
                </a:cubicBezTo>
                <a:cubicBezTo>
                  <a:pt x="15639" y="21600"/>
                  <a:pt x="15639" y="21600"/>
                  <a:pt x="15639" y="21600"/>
                </a:cubicBezTo>
                <a:cubicBezTo>
                  <a:pt x="15058" y="21600"/>
                  <a:pt x="14516" y="21346"/>
                  <a:pt x="14168" y="20880"/>
                </a:cubicBezTo>
                <a:cubicBezTo>
                  <a:pt x="13587" y="20922"/>
                  <a:pt x="13045" y="20668"/>
                  <a:pt x="12658" y="20245"/>
                </a:cubicBezTo>
                <a:cubicBezTo>
                  <a:pt x="11923" y="19440"/>
                  <a:pt x="11923" y="19440"/>
                  <a:pt x="11923" y="19440"/>
                </a:cubicBezTo>
                <a:cubicBezTo>
                  <a:pt x="11535" y="19016"/>
                  <a:pt x="11342" y="18424"/>
                  <a:pt x="11342" y="17831"/>
                </a:cubicBezTo>
                <a:cubicBezTo>
                  <a:pt x="10955" y="17407"/>
                  <a:pt x="10684" y="16814"/>
                  <a:pt x="10684" y="16179"/>
                </a:cubicBezTo>
                <a:cubicBezTo>
                  <a:pt x="10684" y="15078"/>
                  <a:pt x="10684" y="15078"/>
                  <a:pt x="10684" y="15078"/>
                </a:cubicBezTo>
                <a:cubicBezTo>
                  <a:pt x="10684" y="14442"/>
                  <a:pt x="10955" y="13849"/>
                  <a:pt x="11342" y="13426"/>
                </a:cubicBezTo>
                <a:cubicBezTo>
                  <a:pt x="11342" y="12833"/>
                  <a:pt x="11535" y="12240"/>
                  <a:pt x="11923" y="11816"/>
                </a:cubicBezTo>
                <a:cubicBezTo>
                  <a:pt x="12658" y="11012"/>
                  <a:pt x="12658" y="11012"/>
                  <a:pt x="12658" y="11012"/>
                </a:cubicBezTo>
                <a:cubicBezTo>
                  <a:pt x="13045" y="10588"/>
                  <a:pt x="13587" y="10334"/>
                  <a:pt x="14168" y="10334"/>
                </a:cubicBezTo>
                <a:cubicBezTo>
                  <a:pt x="14516" y="9911"/>
                  <a:pt x="15058" y="9656"/>
                  <a:pt x="15639" y="9656"/>
                </a:cubicBezTo>
                <a:cubicBezTo>
                  <a:pt x="16645" y="9656"/>
                  <a:pt x="16645" y="9656"/>
                  <a:pt x="16645" y="9656"/>
                </a:cubicBezTo>
                <a:cubicBezTo>
                  <a:pt x="17226" y="9656"/>
                  <a:pt x="17768" y="9911"/>
                  <a:pt x="18155" y="10334"/>
                </a:cubicBezTo>
                <a:cubicBezTo>
                  <a:pt x="18697" y="10334"/>
                  <a:pt x="19239" y="10588"/>
                  <a:pt x="19626" y="11012"/>
                </a:cubicBezTo>
                <a:cubicBezTo>
                  <a:pt x="20361" y="11816"/>
                  <a:pt x="20361" y="11816"/>
                  <a:pt x="20361" y="11816"/>
                </a:cubicBezTo>
                <a:cubicBezTo>
                  <a:pt x="20787" y="12240"/>
                  <a:pt x="20981" y="12833"/>
                  <a:pt x="20981" y="13468"/>
                </a:cubicBezTo>
                <a:cubicBezTo>
                  <a:pt x="21368" y="13849"/>
                  <a:pt x="21600" y="14442"/>
                  <a:pt x="21600" y="15078"/>
                </a:cubicBezTo>
                <a:cubicBezTo>
                  <a:pt x="21600" y="16179"/>
                  <a:pt x="21600" y="16179"/>
                  <a:pt x="21600" y="16179"/>
                </a:cubicBezTo>
                <a:cubicBezTo>
                  <a:pt x="21600" y="16814"/>
                  <a:pt x="21368" y="17407"/>
                  <a:pt x="20981" y="17788"/>
                </a:cubicBezTo>
                <a:close/>
                <a:moveTo>
                  <a:pt x="16142" y="11901"/>
                </a:moveTo>
                <a:cubicBezTo>
                  <a:pt x="14284" y="11901"/>
                  <a:pt x="12735" y="13553"/>
                  <a:pt x="12735" y="15628"/>
                </a:cubicBezTo>
                <a:cubicBezTo>
                  <a:pt x="12735" y="17704"/>
                  <a:pt x="14284" y="19355"/>
                  <a:pt x="16142" y="19355"/>
                </a:cubicBezTo>
                <a:cubicBezTo>
                  <a:pt x="18039" y="19355"/>
                  <a:pt x="19548" y="17704"/>
                  <a:pt x="19548" y="15628"/>
                </a:cubicBezTo>
                <a:cubicBezTo>
                  <a:pt x="19548" y="13553"/>
                  <a:pt x="18039" y="11901"/>
                  <a:pt x="16142" y="11901"/>
                </a:cubicBezTo>
                <a:close/>
                <a:moveTo>
                  <a:pt x="16142" y="17704"/>
                </a:moveTo>
                <a:cubicBezTo>
                  <a:pt x="15097" y="17704"/>
                  <a:pt x="14284" y="16772"/>
                  <a:pt x="14284" y="15628"/>
                </a:cubicBezTo>
                <a:cubicBezTo>
                  <a:pt x="14284" y="14485"/>
                  <a:pt x="15097" y="13553"/>
                  <a:pt x="16142" y="13553"/>
                </a:cubicBezTo>
                <a:cubicBezTo>
                  <a:pt x="17187" y="13553"/>
                  <a:pt x="18039" y="14485"/>
                  <a:pt x="18039" y="15628"/>
                </a:cubicBezTo>
                <a:cubicBezTo>
                  <a:pt x="18039" y="16772"/>
                  <a:pt x="17187" y="17704"/>
                  <a:pt x="16142" y="17704"/>
                </a:cubicBezTo>
                <a:close/>
                <a:moveTo>
                  <a:pt x="18232" y="9191"/>
                </a:moveTo>
                <a:cubicBezTo>
                  <a:pt x="17845" y="8682"/>
                  <a:pt x="17226" y="8386"/>
                  <a:pt x="16568" y="8386"/>
                </a:cubicBezTo>
                <a:cubicBezTo>
                  <a:pt x="15445" y="8386"/>
                  <a:pt x="15445" y="8386"/>
                  <a:pt x="15445" y="8386"/>
                </a:cubicBezTo>
                <a:cubicBezTo>
                  <a:pt x="14787" y="8386"/>
                  <a:pt x="14168" y="8682"/>
                  <a:pt x="13781" y="9191"/>
                </a:cubicBezTo>
                <a:cubicBezTo>
                  <a:pt x="13123" y="9191"/>
                  <a:pt x="12542" y="9445"/>
                  <a:pt x="12077" y="9911"/>
                </a:cubicBezTo>
                <a:cubicBezTo>
                  <a:pt x="11265" y="10800"/>
                  <a:pt x="11265" y="10800"/>
                  <a:pt x="11265" y="10800"/>
                </a:cubicBezTo>
                <a:cubicBezTo>
                  <a:pt x="10839" y="11308"/>
                  <a:pt x="10606" y="11986"/>
                  <a:pt x="10606" y="12664"/>
                </a:cubicBezTo>
                <a:cubicBezTo>
                  <a:pt x="10142" y="13129"/>
                  <a:pt x="9871" y="13765"/>
                  <a:pt x="9871" y="14485"/>
                </a:cubicBezTo>
                <a:cubicBezTo>
                  <a:pt x="9871" y="15628"/>
                  <a:pt x="9871" y="15628"/>
                  <a:pt x="9871" y="15628"/>
                </a:cubicBezTo>
                <a:cubicBezTo>
                  <a:pt x="6929" y="15628"/>
                  <a:pt x="6929" y="15628"/>
                  <a:pt x="6929" y="15628"/>
                </a:cubicBezTo>
                <a:cubicBezTo>
                  <a:pt x="6271" y="14612"/>
                  <a:pt x="5187" y="13976"/>
                  <a:pt x="3948" y="13976"/>
                </a:cubicBezTo>
                <a:cubicBezTo>
                  <a:pt x="2787" y="13976"/>
                  <a:pt x="1742" y="14569"/>
                  <a:pt x="1045" y="15501"/>
                </a:cubicBezTo>
                <a:cubicBezTo>
                  <a:pt x="503" y="15289"/>
                  <a:pt x="0" y="14866"/>
                  <a:pt x="0" y="14358"/>
                </a:cubicBezTo>
                <a:cubicBezTo>
                  <a:pt x="0" y="10122"/>
                  <a:pt x="0" y="10122"/>
                  <a:pt x="0" y="10122"/>
                </a:cubicBezTo>
                <a:cubicBezTo>
                  <a:pt x="0" y="9445"/>
                  <a:pt x="503" y="8852"/>
                  <a:pt x="1161" y="8852"/>
                </a:cubicBezTo>
                <a:cubicBezTo>
                  <a:pt x="7819" y="8852"/>
                  <a:pt x="7819" y="8852"/>
                  <a:pt x="7819" y="8852"/>
                </a:cubicBezTo>
                <a:cubicBezTo>
                  <a:pt x="10374" y="2202"/>
                  <a:pt x="10374" y="2202"/>
                  <a:pt x="10374" y="2202"/>
                </a:cubicBezTo>
                <a:cubicBezTo>
                  <a:pt x="10877" y="932"/>
                  <a:pt x="11574" y="0"/>
                  <a:pt x="12697" y="0"/>
                </a:cubicBezTo>
                <a:cubicBezTo>
                  <a:pt x="18271" y="0"/>
                  <a:pt x="18271" y="0"/>
                  <a:pt x="18271" y="0"/>
                </a:cubicBezTo>
                <a:cubicBezTo>
                  <a:pt x="19355" y="0"/>
                  <a:pt x="20284" y="974"/>
                  <a:pt x="20284" y="2202"/>
                </a:cubicBezTo>
                <a:cubicBezTo>
                  <a:pt x="20284" y="10292"/>
                  <a:pt x="20284" y="10292"/>
                  <a:pt x="20284" y="10292"/>
                </a:cubicBezTo>
                <a:cubicBezTo>
                  <a:pt x="19935" y="9911"/>
                  <a:pt x="19935" y="9911"/>
                  <a:pt x="19935" y="9911"/>
                </a:cubicBezTo>
                <a:cubicBezTo>
                  <a:pt x="19471" y="9445"/>
                  <a:pt x="18890" y="9191"/>
                  <a:pt x="18232" y="9191"/>
                </a:cubicBezTo>
                <a:close/>
                <a:moveTo>
                  <a:pt x="18542" y="2922"/>
                </a:moveTo>
                <a:cubicBezTo>
                  <a:pt x="18542" y="2118"/>
                  <a:pt x="17923" y="1440"/>
                  <a:pt x="17187" y="1440"/>
                </a:cubicBezTo>
                <a:cubicBezTo>
                  <a:pt x="13510" y="1440"/>
                  <a:pt x="13510" y="1440"/>
                  <a:pt x="13510" y="1440"/>
                </a:cubicBezTo>
                <a:cubicBezTo>
                  <a:pt x="12774" y="1440"/>
                  <a:pt x="12310" y="2075"/>
                  <a:pt x="11961" y="2922"/>
                </a:cubicBezTo>
                <a:cubicBezTo>
                  <a:pt x="10258" y="7369"/>
                  <a:pt x="10258" y="7369"/>
                  <a:pt x="10258" y="7369"/>
                </a:cubicBezTo>
                <a:cubicBezTo>
                  <a:pt x="18542" y="7327"/>
                  <a:pt x="18542" y="7327"/>
                  <a:pt x="18542" y="7327"/>
                </a:cubicBezTo>
                <a:lnTo>
                  <a:pt x="18542" y="2922"/>
                </a:lnTo>
                <a:close/>
                <a:moveTo>
                  <a:pt x="4026" y="14612"/>
                </a:moveTo>
                <a:cubicBezTo>
                  <a:pt x="5768" y="14612"/>
                  <a:pt x="7200" y="16179"/>
                  <a:pt x="7200" y="18127"/>
                </a:cubicBezTo>
                <a:cubicBezTo>
                  <a:pt x="7200" y="20033"/>
                  <a:pt x="5768" y="21600"/>
                  <a:pt x="4026" y="21600"/>
                </a:cubicBezTo>
                <a:cubicBezTo>
                  <a:pt x="2245" y="21600"/>
                  <a:pt x="813" y="20033"/>
                  <a:pt x="813" y="18127"/>
                </a:cubicBezTo>
                <a:cubicBezTo>
                  <a:pt x="813" y="16179"/>
                  <a:pt x="2245" y="14612"/>
                  <a:pt x="4026" y="14612"/>
                </a:cubicBezTo>
                <a:close/>
                <a:moveTo>
                  <a:pt x="4026" y="19779"/>
                </a:moveTo>
                <a:cubicBezTo>
                  <a:pt x="4839" y="19779"/>
                  <a:pt x="5535" y="19016"/>
                  <a:pt x="5535" y="18127"/>
                </a:cubicBezTo>
                <a:cubicBezTo>
                  <a:pt x="5535" y="17195"/>
                  <a:pt x="4839" y="16475"/>
                  <a:pt x="4026" y="16475"/>
                </a:cubicBezTo>
                <a:cubicBezTo>
                  <a:pt x="3174" y="16475"/>
                  <a:pt x="2516" y="17195"/>
                  <a:pt x="2516" y="18127"/>
                </a:cubicBezTo>
                <a:cubicBezTo>
                  <a:pt x="2516" y="19016"/>
                  <a:pt x="3174" y="19779"/>
                  <a:pt x="4026" y="1977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270">
              <a:defRPr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140" name="Shape 140"/>
          <p:cNvSpPr>
            <a:spLocks noGrp="1"/>
          </p:cNvSpPr>
          <p:nvPr>
            <p:ph type="sldNum" sz="quarter" idx="2"/>
          </p:nvPr>
        </p:nvSpPr>
        <p:spPr>
          <a:xfrm>
            <a:off x="6278135" y="6218117"/>
            <a:ext cx="275071" cy="27699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7558809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/>
        </p:nvSpPr>
        <p:spPr>
          <a:xfrm>
            <a:off x="877551" y="1958"/>
            <a:ext cx="985193" cy="1171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519" tIns="31519" rIns="31519" bIns="31519" anchor="ctr">
            <a:spAutoFit/>
          </a:bodyPr>
          <a:lstStyle/>
          <a:p>
            <a:pPr defTabSz="912652">
              <a:defRPr cap="all">
                <a:solidFill>
                  <a:srgbClr val="F2F2F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rPr cap="all">
                <a:solidFill>
                  <a:srgbClr val="F2F2F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Портал </a:t>
            </a:r>
            <a:endParaRPr sz="4800" cap="all"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defTabSz="912652">
              <a:defRPr cap="all">
                <a:solidFill>
                  <a:srgbClr val="F2F2F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rPr cap="all">
                <a:solidFill>
                  <a:srgbClr val="F2F2F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фермера</a:t>
            </a:r>
          </a:p>
        </p:txBody>
      </p:sp>
      <p:sp>
        <p:nvSpPr>
          <p:cNvPr id="148" name="Shape 148"/>
          <p:cNvSpPr/>
          <p:nvPr/>
        </p:nvSpPr>
        <p:spPr>
          <a:xfrm>
            <a:off x="200725" y="228781"/>
            <a:ext cx="659934" cy="699975"/>
          </a:xfrm>
          <a:prstGeom prst="ellipse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27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149" name="Shape 149"/>
          <p:cNvSpPr/>
          <p:nvPr/>
        </p:nvSpPr>
        <p:spPr>
          <a:xfrm>
            <a:off x="344093" y="380124"/>
            <a:ext cx="373197" cy="3620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81" y="17788"/>
                </a:moveTo>
                <a:cubicBezTo>
                  <a:pt x="20981" y="18424"/>
                  <a:pt x="20787" y="19016"/>
                  <a:pt x="20361" y="19440"/>
                </a:cubicBezTo>
                <a:cubicBezTo>
                  <a:pt x="19626" y="20245"/>
                  <a:pt x="19626" y="20245"/>
                  <a:pt x="19626" y="20245"/>
                </a:cubicBezTo>
                <a:cubicBezTo>
                  <a:pt x="19239" y="20668"/>
                  <a:pt x="18697" y="20922"/>
                  <a:pt x="18155" y="20880"/>
                </a:cubicBezTo>
                <a:cubicBezTo>
                  <a:pt x="17768" y="21346"/>
                  <a:pt x="17226" y="21600"/>
                  <a:pt x="16645" y="21600"/>
                </a:cubicBezTo>
                <a:cubicBezTo>
                  <a:pt x="15639" y="21600"/>
                  <a:pt x="15639" y="21600"/>
                  <a:pt x="15639" y="21600"/>
                </a:cubicBezTo>
                <a:cubicBezTo>
                  <a:pt x="15058" y="21600"/>
                  <a:pt x="14516" y="21346"/>
                  <a:pt x="14168" y="20880"/>
                </a:cubicBezTo>
                <a:cubicBezTo>
                  <a:pt x="13587" y="20922"/>
                  <a:pt x="13045" y="20668"/>
                  <a:pt x="12658" y="20245"/>
                </a:cubicBezTo>
                <a:cubicBezTo>
                  <a:pt x="11923" y="19440"/>
                  <a:pt x="11923" y="19440"/>
                  <a:pt x="11923" y="19440"/>
                </a:cubicBezTo>
                <a:cubicBezTo>
                  <a:pt x="11535" y="19016"/>
                  <a:pt x="11342" y="18424"/>
                  <a:pt x="11342" y="17831"/>
                </a:cubicBezTo>
                <a:cubicBezTo>
                  <a:pt x="10955" y="17407"/>
                  <a:pt x="10684" y="16814"/>
                  <a:pt x="10684" y="16179"/>
                </a:cubicBezTo>
                <a:cubicBezTo>
                  <a:pt x="10684" y="15078"/>
                  <a:pt x="10684" y="15078"/>
                  <a:pt x="10684" y="15078"/>
                </a:cubicBezTo>
                <a:cubicBezTo>
                  <a:pt x="10684" y="14442"/>
                  <a:pt x="10955" y="13849"/>
                  <a:pt x="11342" y="13426"/>
                </a:cubicBezTo>
                <a:cubicBezTo>
                  <a:pt x="11342" y="12833"/>
                  <a:pt x="11535" y="12240"/>
                  <a:pt x="11923" y="11816"/>
                </a:cubicBezTo>
                <a:cubicBezTo>
                  <a:pt x="12658" y="11012"/>
                  <a:pt x="12658" y="11012"/>
                  <a:pt x="12658" y="11012"/>
                </a:cubicBezTo>
                <a:cubicBezTo>
                  <a:pt x="13045" y="10588"/>
                  <a:pt x="13587" y="10334"/>
                  <a:pt x="14168" y="10334"/>
                </a:cubicBezTo>
                <a:cubicBezTo>
                  <a:pt x="14516" y="9911"/>
                  <a:pt x="15058" y="9656"/>
                  <a:pt x="15639" y="9656"/>
                </a:cubicBezTo>
                <a:cubicBezTo>
                  <a:pt x="16645" y="9656"/>
                  <a:pt x="16645" y="9656"/>
                  <a:pt x="16645" y="9656"/>
                </a:cubicBezTo>
                <a:cubicBezTo>
                  <a:pt x="17226" y="9656"/>
                  <a:pt x="17768" y="9911"/>
                  <a:pt x="18155" y="10334"/>
                </a:cubicBezTo>
                <a:cubicBezTo>
                  <a:pt x="18697" y="10334"/>
                  <a:pt x="19239" y="10588"/>
                  <a:pt x="19626" y="11012"/>
                </a:cubicBezTo>
                <a:cubicBezTo>
                  <a:pt x="20361" y="11816"/>
                  <a:pt x="20361" y="11816"/>
                  <a:pt x="20361" y="11816"/>
                </a:cubicBezTo>
                <a:cubicBezTo>
                  <a:pt x="20787" y="12240"/>
                  <a:pt x="20981" y="12833"/>
                  <a:pt x="20981" y="13468"/>
                </a:cubicBezTo>
                <a:cubicBezTo>
                  <a:pt x="21368" y="13849"/>
                  <a:pt x="21600" y="14442"/>
                  <a:pt x="21600" y="15078"/>
                </a:cubicBezTo>
                <a:cubicBezTo>
                  <a:pt x="21600" y="16179"/>
                  <a:pt x="21600" y="16179"/>
                  <a:pt x="21600" y="16179"/>
                </a:cubicBezTo>
                <a:cubicBezTo>
                  <a:pt x="21600" y="16814"/>
                  <a:pt x="21368" y="17407"/>
                  <a:pt x="20981" y="17788"/>
                </a:cubicBezTo>
                <a:close/>
                <a:moveTo>
                  <a:pt x="16142" y="11901"/>
                </a:moveTo>
                <a:cubicBezTo>
                  <a:pt x="14284" y="11901"/>
                  <a:pt x="12735" y="13553"/>
                  <a:pt x="12735" y="15628"/>
                </a:cubicBezTo>
                <a:cubicBezTo>
                  <a:pt x="12735" y="17704"/>
                  <a:pt x="14284" y="19355"/>
                  <a:pt x="16142" y="19355"/>
                </a:cubicBezTo>
                <a:cubicBezTo>
                  <a:pt x="18039" y="19355"/>
                  <a:pt x="19548" y="17704"/>
                  <a:pt x="19548" y="15628"/>
                </a:cubicBezTo>
                <a:cubicBezTo>
                  <a:pt x="19548" y="13553"/>
                  <a:pt x="18039" y="11901"/>
                  <a:pt x="16142" y="11901"/>
                </a:cubicBezTo>
                <a:close/>
                <a:moveTo>
                  <a:pt x="16142" y="17704"/>
                </a:moveTo>
                <a:cubicBezTo>
                  <a:pt x="15097" y="17704"/>
                  <a:pt x="14284" y="16772"/>
                  <a:pt x="14284" y="15628"/>
                </a:cubicBezTo>
                <a:cubicBezTo>
                  <a:pt x="14284" y="14485"/>
                  <a:pt x="15097" y="13553"/>
                  <a:pt x="16142" y="13553"/>
                </a:cubicBezTo>
                <a:cubicBezTo>
                  <a:pt x="17187" y="13553"/>
                  <a:pt x="18039" y="14485"/>
                  <a:pt x="18039" y="15628"/>
                </a:cubicBezTo>
                <a:cubicBezTo>
                  <a:pt x="18039" y="16772"/>
                  <a:pt x="17187" y="17704"/>
                  <a:pt x="16142" y="17704"/>
                </a:cubicBezTo>
                <a:close/>
                <a:moveTo>
                  <a:pt x="18232" y="9191"/>
                </a:moveTo>
                <a:cubicBezTo>
                  <a:pt x="17845" y="8682"/>
                  <a:pt x="17226" y="8386"/>
                  <a:pt x="16568" y="8386"/>
                </a:cubicBezTo>
                <a:cubicBezTo>
                  <a:pt x="15445" y="8386"/>
                  <a:pt x="15445" y="8386"/>
                  <a:pt x="15445" y="8386"/>
                </a:cubicBezTo>
                <a:cubicBezTo>
                  <a:pt x="14787" y="8386"/>
                  <a:pt x="14168" y="8682"/>
                  <a:pt x="13781" y="9191"/>
                </a:cubicBezTo>
                <a:cubicBezTo>
                  <a:pt x="13123" y="9191"/>
                  <a:pt x="12542" y="9445"/>
                  <a:pt x="12077" y="9911"/>
                </a:cubicBezTo>
                <a:cubicBezTo>
                  <a:pt x="11265" y="10800"/>
                  <a:pt x="11265" y="10800"/>
                  <a:pt x="11265" y="10800"/>
                </a:cubicBezTo>
                <a:cubicBezTo>
                  <a:pt x="10839" y="11308"/>
                  <a:pt x="10606" y="11986"/>
                  <a:pt x="10606" y="12664"/>
                </a:cubicBezTo>
                <a:cubicBezTo>
                  <a:pt x="10142" y="13129"/>
                  <a:pt x="9871" y="13765"/>
                  <a:pt x="9871" y="14485"/>
                </a:cubicBezTo>
                <a:cubicBezTo>
                  <a:pt x="9871" y="15628"/>
                  <a:pt x="9871" y="15628"/>
                  <a:pt x="9871" y="15628"/>
                </a:cubicBezTo>
                <a:cubicBezTo>
                  <a:pt x="6929" y="15628"/>
                  <a:pt x="6929" y="15628"/>
                  <a:pt x="6929" y="15628"/>
                </a:cubicBezTo>
                <a:cubicBezTo>
                  <a:pt x="6271" y="14612"/>
                  <a:pt x="5187" y="13976"/>
                  <a:pt x="3948" y="13976"/>
                </a:cubicBezTo>
                <a:cubicBezTo>
                  <a:pt x="2787" y="13976"/>
                  <a:pt x="1742" y="14569"/>
                  <a:pt x="1045" y="15501"/>
                </a:cubicBezTo>
                <a:cubicBezTo>
                  <a:pt x="503" y="15289"/>
                  <a:pt x="0" y="14866"/>
                  <a:pt x="0" y="14358"/>
                </a:cubicBezTo>
                <a:cubicBezTo>
                  <a:pt x="0" y="10122"/>
                  <a:pt x="0" y="10122"/>
                  <a:pt x="0" y="10122"/>
                </a:cubicBezTo>
                <a:cubicBezTo>
                  <a:pt x="0" y="9445"/>
                  <a:pt x="503" y="8852"/>
                  <a:pt x="1161" y="8852"/>
                </a:cubicBezTo>
                <a:cubicBezTo>
                  <a:pt x="7819" y="8852"/>
                  <a:pt x="7819" y="8852"/>
                  <a:pt x="7819" y="8852"/>
                </a:cubicBezTo>
                <a:cubicBezTo>
                  <a:pt x="10374" y="2202"/>
                  <a:pt x="10374" y="2202"/>
                  <a:pt x="10374" y="2202"/>
                </a:cubicBezTo>
                <a:cubicBezTo>
                  <a:pt x="10877" y="932"/>
                  <a:pt x="11574" y="0"/>
                  <a:pt x="12697" y="0"/>
                </a:cubicBezTo>
                <a:cubicBezTo>
                  <a:pt x="18271" y="0"/>
                  <a:pt x="18271" y="0"/>
                  <a:pt x="18271" y="0"/>
                </a:cubicBezTo>
                <a:cubicBezTo>
                  <a:pt x="19355" y="0"/>
                  <a:pt x="20284" y="974"/>
                  <a:pt x="20284" y="2202"/>
                </a:cubicBezTo>
                <a:cubicBezTo>
                  <a:pt x="20284" y="10292"/>
                  <a:pt x="20284" y="10292"/>
                  <a:pt x="20284" y="10292"/>
                </a:cubicBezTo>
                <a:cubicBezTo>
                  <a:pt x="19935" y="9911"/>
                  <a:pt x="19935" y="9911"/>
                  <a:pt x="19935" y="9911"/>
                </a:cubicBezTo>
                <a:cubicBezTo>
                  <a:pt x="19471" y="9445"/>
                  <a:pt x="18890" y="9191"/>
                  <a:pt x="18232" y="9191"/>
                </a:cubicBezTo>
                <a:close/>
                <a:moveTo>
                  <a:pt x="18542" y="2922"/>
                </a:moveTo>
                <a:cubicBezTo>
                  <a:pt x="18542" y="2118"/>
                  <a:pt x="17923" y="1440"/>
                  <a:pt x="17187" y="1440"/>
                </a:cubicBezTo>
                <a:cubicBezTo>
                  <a:pt x="13510" y="1440"/>
                  <a:pt x="13510" y="1440"/>
                  <a:pt x="13510" y="1440"/>
                </a:cubicBezTo>
                <a:cubicBezTo>
                  <a:pt x="12774" y="1440"/>
                  <a:pt x="12310" y="2075"/>
                  <a:pt x="11961" y="2922"/>
                </a:cubicBezTo>
                <a:cubicBezTo>
                  <a:pt x="10258" y="7369"/>
                  <a:pt x="10258" y="7369"/>
                  <a:pt x="10258" y="7369"/>
                </a:cubicBezTo>
                <a:cubicBezTo>
                  <a:pt x="18542" y="7327"/>
                  <a:pt x="18542" y="7327"/>
                  <a:pt x="18542" y="7327"/>
                </a:cubicBezTo>
                <a:lnTo>
                  <a:pt x="18542" y="2922"/>
                </a:lnTo>
                <a:close/>
                <a:moveTo>
                  <a:pt x="4026" y="14612"/>
                </a:moveTo>
                <a:cubicBezTo>
                  <a:pt x="5768" y="14612"/>
                  <a:pt x="7200" y="16179"/>
                  <a:pt x="7200" y="18127"/>
                </a:cubicBezTo>
                <a:cubicBezTo>
                  <a:pt x="7200" y="20033"/>
                  <a:pt x="5768" y="21600"/>
                  <a:pt x="4026" y="21600"/>
                </a:cubicBezTo>
                <a:cubicBezTo>
                  <a:pt x="2245" y="21600"/>
                  <a:pt x="813" y="20033"/>
                  <a:pt x="813" y="18127"/>
                </a:cubicBezTo>
                <a:cubicBezTo>
                  <a:pt x="813" y="16179"/>
                  <a:pt x="2245" y="14612"/>
                  <a:pt x="4026" y="14612"/>
                </a:cubicBezTo>
                <a:close/>
                <a:moveTo>
                  <a:pt x="4026" y="19779"/>
                </a:moveTo>
                <a:cubicBezTo>
                  <a:pt x="4839" y="19779"/>
                  <a:pt x="5535" y="19016"/>
                  <a:pt x="5535" y="18127"/>
                </a:cubicBezTo>
                <a:cubicBezTo>
                  <a:pt x="5535" y="17195"/>
                  <a:pt x="4839" y="16475"/>
                  <a:pt x="4026" y="16475"/>
                </a:cubicBezTo>
                <a:cubicBezTo>
                  <a:pt x="3174" y="16475"/>
                  <a:pt x="2516" y="17195"/>
                  <a:pt x="2516" y="18127"/>
                </a:cubicBezTo>
                <a:cubicBezTo>
                  <a:pt x="2516" y="19016"/>
                  <a:pt x="3174" y="19779"/>
                  <a:pt x="4026" y="1977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270">
              <a:defRPr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xfrm>
            <a:off x="6278135" y="6218117"/>
            <a:ext cx="275071" cy="27699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5127568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/>
        </p:nvSpPr>
        <p:spPr>
          <a:xfrm>
            <a:off x="877539" y="125061"/>
            <a:ext cx="3263453" cy="925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519" tIns="31519" rIns="31519" bIns="31519" anchor="ctr">
            <a:spAutoFit/>
          </a:bodyPr>
          <a:lstStyle>
            <a:lvl1pPr defTabSz="912652">
              <a:defRPr sz="1400"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r>
              <a:t>Магазин социального питания и адресной продовольственной поддержки</a:t>
            </a:r>
          </a:p>
        </p:txBody>
      </p:sp>
      <p:sp>
        <p:nvSpPr>
          <p:cNvPr id="158" name="Shape 158"/>
          <p:cNvSpPr/>
          <p:nvPr/>
        </p:nvSpPr>
        <p:spPr>
          <a:xfrm>
            <a:off x="200725" y="228781"/>
            <a:ext cx="659934" cy="699975"/>
          </a:xfrm>
          <a:prstGeom prst="ellipse">
            <a:avLst/>
          </a:prstGeom>
          <a:solidFill>
            <a:srgbClr val="31859C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27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159" name="Shape 159"/>
          <p:cNvSpPr/>
          <p:nvPr/>
        </p:nvSpPr>
        <p:spPr>
          <a:xfrm>
            <a:off x="346183" y="377799"/>
            <a:ext cx="369018" cy="4019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018"/>
                </a:moveTo>
                <a:cubicBezTo>
                  <a:pt x="7387" y="21600"/>
                  <a:pt x="7387" y="21600"/>
                  <a:pt x="7387" y="21600"/>
                </a:cubicBezTo>
                <a:cubicBezTo>
                  <a:pt x="7387" y="5164"/>
                  <a:pt x="7387" y="5164"/>
                  <a:pt x="7387" y="5164"/>
                </a:cubicBezTo>
                <a:cubicBezTo>
                  <a:pt x="0" y="5164"/>
                  <a:pt x="0" y="5164"/>
                  <a:pt x="0" y="5164"/>
                </a:cubicBezTo>
                <a:lnTo>
                  <a:pt x="0" y="21018"/>
                </a:lnTo>
                <a:close/>
                <a:moveTo>
                  <a:pt x="7536" y="21600"/>
                </a:moveTo>
                <a:cubicBezTo>
                  <a:pt x="10856" y="20327"/>
                  <a:pt x="10856" y="20327"/>
                  <a:pt x="10856" y="20327"/>
                </a:cubicBezTo>
                <a:cubicBezTo>
                  <a:pt x="10856" y="5164"/>
                  <a:pt x="10856" y="5164"/>
                  <a:pt x="10856" y="5164"/>
                </a:cubicBezTo>
                <a:cubicBezTo>
                  <a:pt x="7536" y="5164"/>
                  <a:pt x="7536" y="5164"/>
                  <a:pt x="7536" y="5164"/>
                </a:cubicBezTo>
                <a:lnTo>
                  <a:pt x="7536" y="21600"/>
                </a:lnTo>
                <a:close/>
                <a:moveTo>
                  <a:pt x="1753" y="1745"/>
                </a:moveTo>
                <a:cubicBezTo>
                  <a:pt x="0" y="4982"/>
                  <a:pt x="0" y="4982"/>
                  <a:pt x="0" y="4982"/>
                </a:cubicBezTo>
                <a:cubicBezTo>
                  <a:pt x="7387" y="4982"/>
                  <a:pt x="7387" y="4982"/>
                  <a:pt x="7387" y="4982"/>
                </a:cubicBezTo>
                <a:cubicBezTo>
                  <a:pt x="8991" y="1745"/>
                  <a:pt x="8991" y="1745"/>
                  <a:pt x="8991" y="1745"/>
                </a:cubicBezTo>
                <a:lnTo>
                  <a:pt x="1753" y="1745"/>
                </a:lnTo>
                <a:close/>
                <a:moveTo>
                  <a:pt x="8991" y="764"/>
                </a:moveTo>
                <a:cubicBezTo>
                  <a:pt x="8991" y="364"/>
                  <a:pt x="8730" y="0"/>
                  <a:pt x="8431" y="0"/>
                </a:cubicBezTo>
                <a:cubicBezTo>
                  <a:pt x="2313" y="0"/>
                  <a:pt x="2313" y="0"/>
                  <a:pt x="2313" y="0"/>
                </a:cubicBezTo>
                <a:cubicBezTo>
                  <a:pt x="2015" y="0"/>
                  <a:pt x="1753" y="364"/>
                  <a:pt x="1753" y="764"/>
                </a:cubicBezTo>
                <a:cubicBezTo>
                  <a:pt x="1753" y="1564"/>
                  <a:pt x="1753" y="1564"/>
                  <a:pt x="1753" y="1564"/>
                </a:cubicBezTo>
                <a:cubicBezTo>
                  <a:pt x="8991" y="1564"/>
                  <a:pt x="8991" y="1564"/>
                  <a:pt x="8991" y="1564"/>
                </a:cubicBezTo>
                <a:lnTo>
                  <a:pt x="8991" y="764"/>
                </a:lnTo>
                <a:close/>
                <a:moveTo>
                  <a:pt x="7498" y="4982"/>
                </a:moveTo>
                <a:cubicBezTo>
                  <a:pt x="10856" y="4982"/>
                  <a:pt x="10856" y="4982"/>
                  <a:pt x="10856" y="4982"/>
                </a:cubicBezTo>
                <a:cubicBezTo>
                  <a:pt x="9065" y="1745"/>
                  <a:pt x="9065" y="1745"/>
                  <a:pt x="9065" y="1745"/>
                </a:cubicBezTo>
                <a:lnTo>
                  <a:pt x="7498" y="4982"/>
                </a:lnTo>
                <a:close/>
                <a:moveTo>
                  <a:pt x="21040" y="14873"/>
                </a:moveTo>
                <a:cubicBezTo>
                  <a:pt x="21600" y="14618"/>
                  <a:pt x="21600" y="14618"/>
                  <a:pt x="21600" y="14618"/>
                </a:cubicBezTo>
                <a:cubicBezTo>
                  <a:pt x="21600" y="14436"/>
                  <a:pt x="21600" y="14218"/>
                  <a:pt x="21563" y="14036"/>
                </a:cubicBezTo>
                <a:cubicBezTo>
                  <a:pt x="21525" y="13855"/>
                  <a:pt x="21488" y="13673"/>
                  <a:pt x="21413" y="13491"/>
                </a:cubicBezTo>
                <a:cubicBezTo>
                  <a:pt x="21339" y="13273"/>
                  <a:pt x="21339" y="13273"/>
                  <a:pt x="21339" y="13273"/>
                </a:cubicBezTo>
                <a:cubicBezTo>
                  <a:pt x="20593" y="13455"/>
                  <a:pt x="19847" y="13455"/>
                  <a:pt x="19138" y="13309"/>
                </a:cubicBezTo>
                <a:cubicBezTo>
                  <a:pt x="18392" y="13127"/>
                  <a:pt x="17832" y="12909"/>
                  <a:pt x="17459" y="12582"/>
                </a:cubicBezTo>
                <a:cubicBezTo>
                  <a:pt x="18093" y="12545"/>
                  <a:pt x="18653" y="12473"/>
                  <a:pt x="19138" y="12364"/>
                </a:cubicBezTo>
                <a:cubicBezTo>
                  <a:pt x="19585" y="12291"/>
                  <a:pt x="19996" y="12145"/>
                  <a:pt x="20257" y="12036"/>
                </a:cubicBezTo>
                <a:cubicBezTo>
                  <a:pt x="20667" y="11855"/>
                  <a:pt x="20667" y="11855"/>
                  <a:pt x="20667" y="11855"/>
                </a:cubicBezTo>
                <a:cubicBezTo>
                  <a:pt x="20705" y="11600"/>
                  <a:pt x="20705" y="11309"/>
                  <a:pt x="20630" y="10982"/>
                </a:cubicBezTo>
                <a:cubicBezTo>
                  <a:pt x="20593" y="10655"/>
                  <a:pt x="20555" y="10364"/>
                  <a:pt x="20481" y="10145"/>
                </a:cubicBezTo>
                <a:cubicBezTo>
                  <a:pt x="20406" y="9818"/>
                  <a:pt x="20406" y="9818"/>
                  <a:pt x="20406" y="9818"/>
                </a:cubicBezTo>
                <a:cubicBezTo>
                  <a:pt x="19809" y="10000"/>
                  <a:pt x="19250" y="10073"/>
                  <a:pt x="18653" y="10036"/>
                </a:cubicBezTo>
                <a:cubicBezTo>
                  <a:pt x="18056" y="10000"/>
                  <a:pt x="17608" y="9927"/>
                  <a:pt x="17310" y="9782"/>
                </a:cubicBezTo>
                <a:cubicBezTo>
                  <a:pt x="16825" y="9600"/>
                  <a:pt x="16825" y="9600"/>
                  <a:pt x="16825" y="9600"/>
                </a:cubicBezTo>
                <a:cubicBezTo>
                  <a:pt x="17235" y="9600"/>
                  <a:pt x="17720" y="9527"/>
                  <a:pt x="18242" y="9345"/>
                </a:cubicBezTo>
                <a:cubicBezTo>
                  <a:pt x="18727" y="9164"/>
                  <a:pt x="19138" y="8982"/>
                  <a:pt x="19436" y="8836"/>
                </a:cubicBezTo>
                <a:cubicBezTo>
                  <a:pt x="19884" y="8582"/>
                  <a:pt x="19884" y="8582"/>
                  <a:pt x="19884" y="8582"/>
                </a:cubicBezTo>
                <a:cubicBezTo>
                  <a:pt x="19847" y="8364"/>
                  <a:pt x="19809" y="8145"/>
                  <a:pt x="19735" y="7891"/>
                </a:cubicBezTo>
                <a:cubicBezTo>
                  <a:pt x="19660" y="7636"/>
                  <a:pt x="19585" y="7455"/>
                  <a:pt x="19511" y="7273"/>
                </a:cubicBezTo>
                <a:cubicBezTo>
                  <a:pt x="19436" y="7018"/>
                  <a:pt x="19436" y="7018"/>
                  <a:pt x="19436" y="7018"/>
                </a:cubicBezTo>
                <a:cubicBezTo>
                  <a:pt x="19212" y="7236"/>
                  <a:pt x="18802" y="7382"/>
                  <a:pt x="18317" y="7491"/>
                </a:cubicBezTo>
                <a:cubicBezTo>
                  <a:pt x="17832" y="7600"/>
                  <a:pt x="17384" y="7636"/>
                  <a:pt x="17011" y="7636"/>
                </a:cubicBezTo>
                <a:cubicBezTo>
                  <a:pt x="16452" y="7636"/>
                  <a:pt x="16452" y="7636"/>
                  <a:pt x="16452" y="7636"/>
                </a:cubicBezTo>
                <a:cubicBezTo>
                  <a:pt x="16937" y="7455"/>
                  <a:pt x="17384" y="7236"/>
                  <a:pt x="17795" y="6982"/>
                </a:cubicBezTo>
                <a:cubicBezTo>
                  <a:pt x="18205" y="6691"/>
                  <a:pt x="18504" y="6473"/>
                  <a:pt x="18653" y="6255"/>
                </a:cubicBezTo>
                <a:cubicBezTo>
                  <a:pt x="18914" y="6000"/>
                  <a:pt x="18914" y="6000"/>
                  <a:pt x="18914" y="6000"/>
                </a:cubicBezTo>
                <a:cubicBezTo>
                  <a:pt x="18131" y="4836"/>
                  <a:pt x="17347" y="4000"/>
                  <a:pt x="16526" y="3491"/>
                </a:cubicBezTo>
                <a:cubicBezTo>
                  <a:pt x="15743" y="3018"/>
                  <a:pt x="15034" y="2836"/>
                  <a:pt x="14437" y="2982"/>
                </a:cubicBezTo>
                <a:cubicBezTo>
                  <a:pt x="13878" y="3127"/>
                  <a:pt x="13355" y="3455"/>
                  <a:pt x="12945" y="3964"/>
                </a:cubicBezTo>
                <a:cubicBezTo>
                  <a:pt x="12535" y="4436"/>
                  <a:pt x="12274" y="5055"/>
                  <a:pt x="12124" y="5782"/>
                </a:cubicBezTo>
                <a:cubicBezTo>
                  <a:pt x="11863" y="7236"/>
                  <a:pt x="11975" y="9455"/>
                  <a:pt x="12497" y="12436"/>
                </a:cubicBezTo>
                <a:cubicBezTo>
                  <a:pt x="12982" y="15418"/>
                  <a:pt x="13766" y="17818"/>
                  <a:pt x="14848" y="19636"/>
                </a:cubicBezTo>
                <a:cubicBezTo>
                  <a:pt x="15295" y="20255"/>
                  <a:pt x="15780" y="20655"/>
                  <a:pt x="16377" y="20873"/>
                </a:cubicBezTo>
                <a:cubicBezTo>
                  <a:pt x="16937" y="21055"/>
                  <a:pt x="17496" y="21018"/>
                  <a:pt x="18056" y="20800"/>
                </a:cubicBezTo>
                <a:cubicBezTo>
                  <a:pt x="18616" y="20582"/>
                  <a:pt x="19138" y="20218"/>
                  <a:pt x="19660" y="19782"/>
                </a:cubicBezTo>
                <a:cubicBezTo>
                  <a:pt x="20145" y="19345"/>
                  <a:pt x="20593" y="18764"/>
                  <a:pt x="20928" y="18073"/>
                </a:cubicBezTo>
                <a:cubicBezTo>
                  <a:pt x="21264" y="17418"/>
                  <a:pt x="21488" y="16691"/>
                  <a:pt x="21563" y="15964"/>
                </a:cubicBezTo>
                <a:cubicBezTo>
                  <a:pt x="21003" y="16109"/>
                  <a:pt x="20406" y="16145"/>
                  <a:pt x="19809" y="16109"/>
                </a:cubicBezTo>
                <a:cubicBezTo>
                  <a:pt x="19175" y="16073"/>
                  <a:pt x="18727" y="16000"/>
                  <a:pt x="18429" y="15891"/>
                </a:cubicBezTo>
                <a:cubicBezTo>
                  <a:pt x="18019" y="15709"/>
                  <a:pt x="18019" y="15709"/>
                  <a:pt x="18019" y="15709"/>
                </a:cubicBezTo>
                <a:cubicBezTo>
                  <a:pt x="18466" y="15673"/>
                  <a:pt x="18989" y="15564"/>
                  <a:pt x="19585" y="15382"/>
                </a:cubicBezTo>
                <a:cubicBezTo>
                  <a:pt x="20220" y="15200"/>
                  <a:pt x="20705" y="15018"/>
                  <a:pt x="21040" y="1487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270">
              <a:defRPr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160" name="Shape 160"/>
          <p:cNvSpPr/>
          <p:nvPr/>
        </p:nvSpPr>
        <p:spPr>
          <a:xfrm>
            <a:off x="0" y="6629491"/>
            <a:ext cx="9144000" cy="228781"/>
          </a:xfrm>
          <a:prstGeom prst="rect">
            <a:avLst/>
          </a:prstGeom>
          <a:solidFill>
            <a:srgbClr val="31859C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27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161" name="Shape 161"/>
          <p:cNvSpPr>
            <a:spLocks noGrp="1"/>
          </p:cNvSpPr>
          <p:nvPr>
            <p:ph type="sldNum" sz="quarter" idx="2"/>
          </p:nvPr>
        </p:nvSpPr>
        <p:spPr>
          <a:xfrm>
            <a:off x="6278135" y="6218117"/>
            <a:ext cx="275071" cy="27699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2374202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/>
        </p:nvSpPr>
        <p:spPr>
          <a:xfrm>
            <a:off x="877539" y="125061"/>
            <a:ext cx="3263453" cy="925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519" tIns="31519" rIns="31519" bIns="31519" anchor="ctr">
            <a:spAutoFit/>
          </a:bodyPr>
          <a:lstStyle>
            <a:lvl1pPr defTabSz="912652">
              <a:defRPr sz="1400"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r>
              <a:t>Магазин социального питания и адресной продовольственной поддержки</a:t>
            </a:r>
          </a:p>
        </p:txBody>
      </p:sp>
      <p:sp>
        <p:nvSpPr>
          <p:cNvPr id="169" name="Shape 169"/>
          <p:cNvSpPr/>
          <p:nvPr/>
        </p:nvSpPr>
        <p:spPr>
          <a:xfrm>
            <a:off x="200725" y="228781"/>
            <a:ext cx="659934" cy="699975"/>
          </a:xfrm>
          <a:prstGeom prst="ellipse">
            <a:avLst/>
          </a:prstGeom>
          <a:solidFill>
            <a:srgbClr val="31859C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27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170" name="Shape 170"/>
          <p:cNvSpPr/>
          <p:nvPr/>
        </p:nvSpPr>
        <p:spPr>
          <a:xfrm>
            <a:off x="346183" y="377799"/>
            <a:ext cx="369018" cy="4019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018"/>
                </a:moveTo>
                <a:cubicBezTo>
                  <a:pt x="7387" y="21600"/>
                  <a:pt x="7387" y="21600"/>
                  <a:pt x="7387" y="21600"/>
                </a:cubicBezTo>
                <a:cubicBezTo>
                  <a:pt x="7387" y="5164"/>
                  <a:pt x="7387" y="5164"/>
                  <a:pt x="7387" y="5164"/>
                </a:cubicBezTo>
                <a:cubicBezTo>
                  <a:pt x="0" y="5164"/>
                  <a:pt x="0" y="5164"/>
                  <a:pt x="0" y="5164"/>
                </a:cubicBezTo>
                <a:lnTo>
                  <a:pt x="0" y="21018"/>
                </a:lnTo>
                <a:close/>
                <a:moveTo>
                  <a:pt x="7536" y="21600"/>
                </a:moveTo>
                <a:cubicBezTo>
                  <a:pt x="10856" y="20327"/>
                  <a:pt x="10856" y="20327"/>
                  <a:pt x="10856" y="20327"/>
                </a:cubicBezTo>
                <a:cubicBezTo>
                  <a:pt x="10856" y="5164"/>
                  <a:pt x="10856" y="5164"/>
                  <a:pt x="10856" y="5164"/>
                </a:cubicBezTo>
                <a:cubicBezTo>
                  <a:pt x="7536" y="5164"/>
                  <a:pt x="7536" y="5164"/>
                  <a:pt x="7536" y="5164"/>
                </a:cubicBezTo>
                <a:lnTo>
                  <a:pt x="7536" y="21600"/>
                </a:lnTo>
                <a:close/>
                <a:moveTo>
                  <a:pt x="1753" y="1745"/>
                </a:moveTo>
                <a:cubicBezTo>
                  <a:pt x="0" y="4982"/>
                  <a:pt x="0" y="4982"/>
                  <a:pt x="0" y="4982"/>
                </a:cubicBezTo>
                <a:cubicBezTo>
                  <a:pt x="7387" y="4982"/>
                  <a:pt x="7387" y="4982"/>
                  <a:pt x="7387" y="4982"/>
                </a:cubicBezTo>
                <a:cubicBezTo>
                  <a:pt x="8991" y="1745"/>
                  <a:pt x="8991" y="1745"/>
                  <a:pt x="8991" y="1745"/>
                </a:cubicBezTo>
                <a:lnTo>
                  <a:pt x="1753" y="1745"/>
                </a:lnTo>
                <a:close/>
                <a:moveTo>
                  <a:pt x="8991" y="764"/>
                </a:moveTo>
                <a:cubicBezTo>
                  <a:pt x="8991" y="364"/>
                  <a:pt x="8730" y="0"/>
                  <a:pt x="8431" y="0"/>
                </a:cubicBezTo>
                <a:cubicBezTo>
                  <a:pt x="2313" y="0"/>
                  <a:pt x="2313" y="0"/>
                  <a:pt x="2313" y="0"/>
                </a:cubicBezTo>
                <a:cubicBezTo>
                  <a:pt x="2015" y="0"/>
                  <a:pt x="1753" y="364"/>
                  <a:pt x="1753" y="764"/>
                </a:cubicBezTo>
                <a:cubicBezTo>
                  <a:pt x="1753" y="1564"/>
                  <a:pt x="1753" y="1564"/>
                  <a:pt x="1753" y="1564"/>
                </a:cubicBezTo>
                <a:cubicBezTo>
                  <a:pt x="8991" y="1564"/>
                  <a:pt x="8991" y="1564"/>
                  <a:pt x="8991" y="1564"/>
                </a:cubicBezTo>
                <a:lnTo>
                  <a:pt x="8991" y="764"/>
                </a:lnTo>
                <a:close/>
                <a:moveTo>
                  <a:pt x="7498" y="4982"/>
                </a:moveTo>
                <a:cubicBezTo>
                  <a:pt x="10856" y="4982"/>
                  <a:pt x="10856" y="4982"/>
                  <a:pt x="10856" y="4982"/>
                </a:cubicBezTo>
                <a:cubicBezTo>
                  <a:pt x="9065" y="1745"/>
                  <a:pt x="9065" y="1745"/>
                  <a:pt x="9065" y="1745"/>
                </a:cubicBezTo>
                <a:lnTo>
                  <a:pt x="7498" y="4982"/>
                </a:lnTo>
                <a:close/>
                <a:moveTo>
                  <a:pt x="21040" y="14873"/>
                </a:moveTo>
                <a:cubicBezTo>
                  <a:pt x="21600" y="14618"/>
                  <a:pt x="21600" y="14618"/>
                  <a:pt x="21600" y="14618"/>
                </a:cubicBezTo>
                <a:cubicBezTo>
                  <a:pt x="21600" y="14436"/>
                  <a:pt x="21600" y="14218"/>
                  <a:pt x="21563" y="14036"/>
                </a:cubicBezTo>
                <a:cubicBezTo>
                  <a:pt x="21525" y="13855"/>
                  <a:pt x="21488" y="13673"/>
                  <a:pt x="21413" y="13491"/>
                </a:cubicBezTo>
                <a:cubicBezTo>
                  <a:pt x="21339" y="13273"/>
                  <a:pt x="21339" y="13273"/>
                  <a:pt x="21339" y="13273"/>
                </a:cubicBezTo>
                <a:cubicBezTo>
                  <a:pt x="20593" y="13455"/>
                  <a:pt x="19847" y="13455"/>
                  <a:pt x="19138" y="13309"/>
                </a:cubicBezTo>
                <a:cubicBezTo>
                  <a:pt x="18392" y="13127"/>
                  <a:pt x="17832" y="12909"/>
                  <a:pt x="17459" y="12582"/>
                </a:cubicBezTo>
                <a:cubicBezTo>
                  <a:pt x="18093" y="12545"/>
                  <a:pt x="18653" y="12473"/>
                  <a:pt x="19138" y="12364"/>
                </a:cubicBezTo>
                <a:cubicBezTo>
                  <a:pt x="19585" y="12291"/>
                  <a:pt x="19996" y="12145"/>
                  <a:pt x="20257" y="12036"/>
                </a:cubicBezTo>
                <a:cubicBezTo>
                  <a:pt x="20667" y="11855"/>
                  <a:pt x="20667" y="11855"/>
                  <a:pt x="20667" y="11855"/>
                </a:cubicBezTo>
                <a:cubicBezTo>
                  <a:pt x="20705" y="11600"/>
                  <a:pt x="20705" y="11309"/>
                  <a:pt x="20630" y="10982"/>
                </a:cubicBezTo>
                <a:cubicBezTo>
                  <a:pt x="20593" y="10655"/>
                  <a:pt x="20555" y="10364"/>
                  <a:pt x="20481" y="10145"/>
                </a:cubicBezTo>
                <a:cubicBezTo>
                  <a:pt x="20406" y="9818"/>
                  <a:pt x="20406" y="9818"/>
                  <a:pt x="20406" y="9818"/>
                </a:cubicBezTo>
                <a:cubicBezTo>
                  <a:pt x="19809" y="10000"/>
                  <a:pt x="19250" y="10073"/>
                  <a:pt x="18653" y="10036"/>
                </a:cubicBezTo>
                <a:cubicBezTo>
                  <a:pt x="18056" y="10000"/>
                  <a:pt x="17608" y="9927"/>
                  <a:pt x="17310" y="9782"/>
                </a:cubicBezTo>
                <a:cubicBezTo>
                  <a:pt x="16825" y="9600"/>
                  <a:pt x="16825" y="9600"/>
                  <a:pt x="16825" y="9600"/>
                </a:cubicBezTo>
                <a:cubicBezTo>
                  <a:pt x="17235" y="9600"/>
                  <a:pt x="17720" y="9527"/>
                  <a:pt x="18242" y="9345"/>
                </a:cubicBezTo>
                <a:cubicBezTo>
                  <a:pt x="18727" y="9164"/>
                  <a:pt x="19138" y="8982"/>
                  <a:pt x="19436" y="8836"/>
                </a:cubicBezTo>
                <a:cubicBezTo>
                  <a:pt x="19884" y="8582"/>
                  <a:pt x="19884" y="8582"/>
                  <a:pt x="19884" y="8582"/>
                </a:cubicBezTo>
                <a:cubicBezTo>
                  <a:pt x="19847" y="8364"/>
                  <a:pt x="19809" y="8145"/>
                  <a:pt x="19735" y="7891"/>
                </a:cubicBezTo>
                <a:cubicBezTo>
                  <a:pt x="19660" y="7636"/>
                  <a:pt x="19585" y="7455"/>
                  <a:pt x="19511" y="7273"/>
                </a:cubicBezTo>
                <a:cubicBezTo>
                  <a:pt x="19436" y="7018"/>
                  <a:pt x="19436" y="7018"/>
                  <a:pt x="19436" y="7018"/>
                </a:cubicBezTo>
                <a:cubicBezTo>
                  <a:pt x="19212" y="7236"/>
                  <a:pt x="18802" y="7382"/>
                  <a:pt x="18317" y="7491"/>
                </a:cubicBezTo>
                <a:cubicBezTo>
                  <a:pt x="17832" y="7600"/>
                  <a:pt x="17384" y="7636"/>
                  <a:pt x="17011" y="7636"/>
                </a:cubicBezTo>
                <a:cubicBezTo>
                  <a:pt x="16452" y="7636"/>
                  <a:pt x="16452" y="7636"/>
                  <a:pt x="16452" y="7636"/>
                </a:cubicBezTo>
                <a:cubicBezTo>
                  <a:pt x="16937" y="7455"/>
                  <a:pt x="17384" y="7236"/>
                  <a:pt x="17795" y="6982"/>
                </a:cubicBezTo>
                <a:cubicBezTo>
                  <a:pt x="18205" y="6691"/>
                  <a:pt x="18504" y="6473"/>
                  <a:pt x="18653" y="6255"/>
                </a:cubicBezTo>
                <a:cubicBezTo>
                  <a:pt x="18914" y="6000"/>
                  <a:pt x="18914" y="6000"/>
                  <a:pt x="18914" y="6000"/>
                </a:cubicBezTo>
                <a:cubicBezTo>
                  <a:pt x="18131" y="4836"/>
                  <a:pt x="17347" y="4000"/>
                  <a:pt x="16526" y="3491"/>
                </a:cubicBezTo>
                <a:cubicBezTo>
                  <a:pt x="15743" y="3018"/>
                  <a:pt x="15034" y="2836"/>
                  <a:pt x="14437" y="2982"/>
                </a:cubicBezTo>
                <a:cubicBezTo>
                  <a:pt x="13878" y="3127"/>
                  <a:pt x="13355" y="3455"/>
                  <a:pt x="12945" y="3964"/>
                </a:cubicBezTo>
                <a:cubicBezTo>
                  <a:pt x="12535" y="4436"/>
                  <a:pt x="12274" y="5055"/>
                  <a:pt x="12124" y="5782"/>
                </a:cubicBezTo>
                <a:cubicBezTo>
                  <a:pt x="11863" y="7236"/>
                  <a:pt x="11975" y="9455"/>
                  <a:pt x="12497" y="12436"/>
                </a:cubicBezTo>
                <a:cubicBezTo>
                  <a:pt x="12982" y="15418"/>
                  <a:pt x="13766" y="17818"/>
                  <a:pt x="14848" y="19636"/>
                </a:cubicBezTo>
                <a:cubicBezTo>
                  <a:pt x="15295" y="20255"/>
                  <a:pt x="15780" y="20655"/>
                  <a:pt x="16377" y="20873"/>
                </a:cubicBezTo>
                <a:cubicBezTo>
                  <a:pt x="16937" y="21055"/>
                  <a:pt x="17496" y="21018"/>
                  <a:pt x="18056" y="20800"/>
                </a:cubicBezTo>
                <a:cubicBezTo>
                  <a:pt x="18616" y="20582"/>
                  <a:pt x="19138" y="20218"/>
                  <a:pt x="19660" y="19782"/>
                </a:cubicBezTo>
                <a:cubicBezTo>
                  <a:pt x="20145" y="19345"/>
                  <a:pt x="20593" y="18764"/>
                  <a:pt x="20928" y="18073"/>
                </a:cubicBezTo>
                <a:cubicBezTo>
                  <a:pt x="21264" y="17418"/>
                  <a:pt x="21488" y="16691"/>
                  <a:pt x="21563" y="15964"/>
                </a:cubicBezTo>
                <a:cubicBezTo>
                  <a:pt x="21003" y="16109"/>
                  <a:pt x="20406" y="16145"/>
                  <a:pt x="19809" y="16109"/>
                </a:cubicBezTo>
                <a:cubicBezTo>
                  <a:pt x="19175" y="16073"/>
                  <a:pt x="18727" y="16000"/>
                  <a:pt x="18429" y="15891"/>
                </a:cubicBezTo>
                <a:cubicBezTo>
                  <a:pt x="18019" y="15709"/>
                  <a:pt x="18019" y="15709"/>
                  <a:pt x="18019" y="15709"/>
                </a:cubicBezTo>
                <a:cubicBezTo>
                  <a:pt x="18466" y="15673"/>
                  <a:pt x="18989" y="15564"/>
                  <a:pt x="19585" y="15382"/>
                </a:cubicBezTo>
                <a:cubicBezTo>
                  <a:pt x="20220" y="15200"/>
                  <a:pt x="20705" y="15018"/>
                  <a:pt x="21040" y="1487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270">
              <a:defRPr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171" name="Shape 171"/>
          <p:cNvSpPr>
            <a:spLocks noGrp="1"/>
          </p:cNvSpPr>
          <p:nvPr>
            <p:ph type="sldNum" sz="quarter" idx="2"/>
          </p:nvPr>
        </p:nvSpPr>
        <p:spPr>
          <a:xfrm>
            <a:off x="6278135" y="6218117"/>
            <a:ext cx="275071" cy="27699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4135514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/>
        </p:nvSpPr>
        <p:spPr>
          <a:xfrm>
            <a:off x="877539" y="125061"/>
            <a:ext cx="3263453" cy="925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519" tIns="31519" rIns="31519" bIns="31519" anchor="ctr">
            <a:spAutoFit/>
          </a:bodyPr>
          <a:lstStyle>
            <a:lvl1pPr defTabSz="912652">
              <a:defRPr sz="1400" cap="all">
                <a:solidFill>
                  <a:srgbClr val="F2F2F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r>
              <a:t>Магазин социального питания и адресной продовольственной поддержки</a:t>
            </a:r>
          </a:p>
        </p:txBody>
      </p:sp>
      <p:sp>
        <p:nvSpPr>
          <p:cNvPr id="179" name="Shape 179"/>
          <p:cNvSpPr/>
          <p:nvPr/>
        </p:nvSpPr>
        <p:spPr>
          <a:xfrm>
            <a:off x="200725" y="228781"/>
            <a:ext cx="659934" cy="699975"/>
          </a:xfrm>
          <a:prstGeom prst="ellipse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27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180" name="Shape 180"/>
          <p:cNvSpPr/>
          <p:nvPr/>
        </p:nvSpPr>
        <p:spPr>
          <a:xfrm>
            <a:off x="346183" y="377799"/>
            <a:ext cx="369018" cy="4019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018"/>
                </a:moveTo>
                <a:cubicBezTo>
                  <a:pt x="7387" y="21600"/>
                  <a:pt x="7387" y="21600"/>
                  <a:pt x="7387" y="21600"/>
                </a:cubicBezTo>
                <a:cubicBezTo>
                  <a:pt x="7387" y="5164"/>
                  <a:pt x="7387" y="5164"/>
                  <a:pt x="7387" y="5164"/>
                </a:cubicBezTo>
                <a:cubicBezTo>
                  <a:pt x="0" y="5164"/>
                  <a:pt x="0" y="5164"/>
                  <a:pt x="0" y="5164"/>
                </a:cubicBezTo>
                <a:lnTo>
                  <a:pt x="0" y="21018"/>
                </a:lnTo>
                <a:close/>
                <a:moveTo>
                  <a:pt x="7536" y="21600"/>
                </a:moveTo>
                <a:cubicBezTo>
                  <a:pt x="10856" y="20327"/>
                  <a:pt x="10856" y="20327"/>
                  <a:pt x="10856" y="20327"/>
                </a:cubicBezTo>
                <a:cubicBezTo>
                  <a:pt x="10856" y="5164"/>
                  <a:pt x="10856" y="5164"/>
                  <a:pt x="10856" y="5164"/>
                </a:cubicBezTo>
                <a:cubicBezTo>
                  <a:pt x="7536" y="5164"/>
                  <a:pt x="7536" y="5164"/>
                  <a:pt x="7536" y="5164"/>
                </a:cubicBezTo>
                <a:lnTo>
                  <a:pt x="7536" y="21600"/>
                </a:lnTo>
                <a:close/>
                <a:moveTo>
                  <a:pt x="1753" y="1745"/>
                </a:moveTo>
                <a:cubicBezTo>
                  <a:pt x="0" y="4982"/>
                  <a:pt x="0" y="4982"/>
                  <a:pt x="0" y="4982"/>
                </a:cubicBezTo>
                <a:cubicBezTo>
                  <a:pt x="7387" y="4982"/>
                  <a:pt x="7387" y="4982"/>
                  <a:pt x="7387" y="4982"/>
                </a:cubicBezTo>
                <a:cubicBezTo>
                  <a:pt x="8991" y="1745"/>
                  <a:pt x="8991" y="1745"/>
                  <a:pt x="8991" y="1745"/>
                </a:cubicBezTo>
                <a:lnTo>
                  <a:pt x="1753" y="1745"/>
                </a:lnTo>
                <a:close/>
                <a:moveTo>
                  <a:pt x="8991" y="764"/>
                </a:moveTo>
                <a:cubicBezTo>
                  <a:pt x="8991" y="364"/>
                  <a:pt x="8730" y="0"/>
                  <a:pt x="8431" y="0"/>
                </a:cubicBezTo>
                <a:cubicBezTo>
                  <a:pt x="2313" y="0"/>
                  <a:pt x="2313" y="0"/>
                  <a:pt x="2313" y="0"/>
                </a:cubicBezTo>
                <a:cubicBezTo>
                  <a:pt x="2015" y="0"/>
                  <a:pt x="1753" y="364"/>
                  <a:pt x="1753" y="764"/>
                </a:cubicBezTo>
                <a:cubicBezTo>
                  <a:pt x="1753" y="1564"/>
                  <a:pt x="1753" y="1564"/>
                  <a:pt x="1753" y="1564"/>
                </a:cubicBezTo>
                <a:cubicBezTo>
                  <a:pt x="8991" y="1564"/>
                  <a:pt x="8991" y="1564"/>
                  <a:pt x="8991" y="1564"/>
                </a:cubicBezTo>
                <a:lnTo>
                  <a:pt x="8991" y="764"/>
                </a:lnTo>
                <a:close/>
                <a:moveTo>
                  <a:pt x="7498" y="4982"/>
                </a:moveTo>
                <a:cubicBezTo>
                  <a:pt x="10856" y="4982"/>
                  <a:pt x="10856" y="4982"/>
                  <a:pt x="10856" y="4982"/>
                </a:cubicBezTo>
                <a:cubicBezTo>
                  <a:pt x="9065" y="1745"/>
                  <a:pt x="9065" y="1745"/>
                  <a:pt x="9065" y="1745"/>
                </a:cubicBezTo>
                <a:lnTo>
                  <a:pt x="7498" y="4982"/>
                </a:lnTo>
                <a:close/>
                <a:moveTo>
                  <a:pt x="21040" y="14873"/>
                </a:moveTo>
                <a:cubicBezTo>
                  <a:pt x="21600" y="14618"/>
                  <a:pt x="21600" y="14618"/>
                  <a:pt x="21600" y="14618"/>
                </a:cubicBezTo>
                <a:cubicBezTo>
                  <a:pt x="21600" y="14436"/>
                  <a:pt x="21600" y="14218"/>
                  <a:pt x="21563" y="14036"/>
                </a:cubicBezTo>
                <a:cubicBezTo>
                  <a:pt x="21525" y="13855"/>
                  <a:pt x="21488" y="13673"/>
                  <a:pt x="21413" y="13491"/>
                </a:cubicBezTo>
                <a:cubicBezTo>
                  <a:pt x="21339" y="13273"/>
                  <a:pt x="21339" y="13273"/>
                  <a:pt x="21339" y="13273"/>
                </a:cubicBezTo>
                <a:cubicBezTo>
                  <a:pt x="20593" y="13455"/>
                  <a:pt x="19847" y="13455"/>
                  <a:pt x="19138" y="13309"/>
                </a:cubicBezTo>
                <a:cubicBezTo>
                  <a:pt x="18392" y="13127"/>
                  <a:pt x="17832" y="12909"/>
                  <a:pt x="17459" y="12582"/>
                </a:cubicBezTo>
                <a:cubicBezTo>
                  <a:pt x="18093" y="12545"/>
                  <a:pt x="18653" y="12473"/>
                  <a:pt x="19138" y="12364"/>
                </a:cubicBezTo>
                <a:cubicBezTo>
                  <a:pt x="19585" y="12291"/>
                  <a:pt x="19996" y="12145"/>
                  <a:pt x="20257" y="12036"/>
                </a:cubicBezTo>
                <a:cubicBezTo>
                  <a:pt x="20667" y="11855"/>
                  <a:pt x="20667" y="11855"/>
                  <a:pt x="20667" y="11855"/>
                </a:cubicBezTo>
                <a:cubicBezTo>
                  <a:pt x="20705" y="11600"/>
                  <a:pt x="20705" y="11309"/>
                  <a:pt x="20630" y="10982"/>
                </a:cubicBezTo>
                <a:cubicBezTo>
                  <a:pt x="20593" y="10655"/>
                  <a:pt x="20555" y="10364"/>
                  <a:pt x="20481" y="10145"/>
                </a:cubicBezTo>
                <a:cubicBezTo>
                  <a:pt x="20406" y="9818"/>
                  <a:pt x="20406" y="9818"/>
                  <a:pt x="20406" y="9818"/>
                </a:cubicBezTo>
                <a:cubicBezTo>
                  <a:pt x="19809" y="10000"/>
                  <a:pt x="19250" y="10073"/>
                  <a:pt x="18653" y="10036"/>
                </a:cubicBezTo>
                <a:cubicBezTo>
                  <a:pt x="18056" y="10000"/>
                  <a:pt x="17608" y="9927"/>
                  <a:pt x="17310" y="9782"/>
                </a:cubicBezTo>
                <a:cubicBezTo>
                  <a:pt x="16825" y="9600"/>
                  <a:pt x="16825" y="9600"/>
                  <a:pt x="16825" y="9600"/>
                </a:cubicBezTo>
                <a:cubicBezTo>
                  <a:pt x="17235" y="9600"/>
                  <a:pt x="17720" y="9527"/>
                  <a:pt x="18242" y="9345"/>
                </a:cubicBezTo>
                <a:cubicBezTo>
                  <a:pt x="18727" y="9164"/>
                  <a:pt x="19138" y="8982"/>
                  <a:pt x="19436" y="8836"/>
                </a:cubicBezTo>
                <a:cubicBezTo>
                  <a:pt x="19884" y="8582"/>
                  <a:pt x="19884" y="8582"/>
                  <a:pt x="19884" y="8582"/>
                </a:cubicBezTo>
                <a:cubicBezTo>
                  <a:pt x="19847" y="8364"/>
                  <a:pt x="19809" y="8145"/>
                  <a:pt x="19735" y="7891"/>
                </a:cubicBezTo>
                <a:cubicBezTo>
                  <a:pt x="19660" y="7636"/>
                  <a:pt x="19585" y="7455"/>
                  <a:pt x="19511" y="7273"/>
                </a:cubicBezTo>
                <a:cubicBezTo>
                  <a:pt x="19436" y="7018"/>
                  <a:pt x="19436" y="7018"/>
                  <a:pt x="19436" y="7018"/>
                </a:cubicBezTo>
                <a:cubicBezTo>
                  <a:pt x="19212" y="7236"/>
                  <a:pt x="18802" y="7382"/>
                  <a:pt x="18317" y="7491"/>
                </a:cubicBezTo>
                <a:cubicBezTo>
                  <a:pt x="17832" y="7600"/>
                  <a:pt x="17384" y="7636"/>
                  <a:pt x="17011" y="7636"/>
                </a:cubicBezTo>
                <a:cubicBezTo>
                  <a:pt x="16452" y="7636"/>
                  <a:pt x="16452" y="7636"/>
                  <a:pt x="16452" y="7636"/>
                </a:cubicBezTo>
                <a:cubicBezTo>
                  <a:pt x="16937" y="7455"/>
                  <a:pt x="17384" y="7236"/>
                  <a:pt x="17795" y="6982"/>
                </a:cubicBezTo>
                <a:cubicBezTo>
                  <a:pt x="18205" y="6691"/>
                  <a:pt x="18504" y="6473"/>
                  <a:pt x="18653" y="6255"/>
                </a:cubicBezTo>
                <a:cubicBezTo>
                  <a:pt x="18914" y="6000"/>
                  <a:pt x="18914" y="6000"/>
                  <a:pt x="18914" y="6000"/>
                </a:cubicBezTo>
                <a:cubicBezTo>
                  <a:pt x="18131" y="4836"/>
                  <a:pt x="17347" y="4000"/>
                  <a:pt x="16526" y="3491"/>
                </a:cubicBezTo>
                <a:cubicBezTo>
                  <a:pt x="15743" y="3018"/>
                  <a:pt x="15034" y="2836"/>
                  <a:pt x="14437" y="2982"/>
                </a:cubicBezTo>
                <a:cubicBezTo>
                  <a:pt x="13878" y="3127"/>
                  <a:pt x="13355" y="3455"/>
                  <a:pt x="12945" y="3964"/>
                </a:cubicBezTo>
                <a:cubicBezTo>
                  <a:pt x="12535" y="4436"/>
                  <a:pt x="12274" y="5055"/>
                  <a:pt x="12124" y="5782"/>
                </a:cubicBezTo>
                <a:cubicBezTo>
                  <a:pt x="11863" y="7236"/>
                  <a:pt x="11975" y="9455"/>
                  <a:pt x="12497" y="12436"/>
                </a:cubicBezTo>
                <a:cubicBezTo>
                  <a:pt x="12982" y="15418"/>
                  <a:pt x="13766" y="17818"/>
                  <a:pt x="14848" y="19636"/>
                </a:cubicBezTo>
                <a:cubicBezTo>
                  <a:pt x="15295" y="20255"/>
                  <a:pt x="15780" y="20655"/>
                  <a:pt x="16377" y="20873"/>
                </a:cubicBezTo>
                <a:cubicBezTo>
                  <a:pt x="16937" y="21055"/>
                  <a:pt x="17496" y="21018"/>
                  <a:pt x="18056" y="20800"/>
                </a:cubicBezTo>
                <a:cubicBezTo>
                  <a:pt x="18616" y="20582"/>
                  <a:pt x="19138" y="20218"/>
                  <a:pt x="19660" y="19782"/>
                </a:cubicBezTo>
                <a:cubicBezTo>
                  <a:pt x="20145" y="19345"/>
                  <a:pt x="20593" y="18764"/>
                  <a:pt x="20928" y="18073"/>
                </a:cubicBezTo>
                <a:cubicBezTo>
                  <a:pt x="21264" y="17418"/>
                  <a:pt x="21488" y="16691"/>
                  <a:pt x="21563" y="15964"/>
                </a:cubicBezTo>
                <a:cubicBezTo>
                  <a:pt x="21003" y="16109"/>
                  <a:pt x="20406" y="16145"/>
                  <a:pt x="19809" y="16109"/>
                </a:cubicBezTo>
                <a:cubicBezTo>
                  <a:pt x="19175" y="16073"/>
                  <a:pt x="18727" y="16000"/>
                  <a:pt x="18429" y="15891"/>
                </a:cubicBezTo>
                <a:cubicBezTo>
                  <a:pt x="18019" y="15709"/>
                  <a:pt x="18019" y="15709"/>
                  <a:pt x="18019" y="15709"/>
                </a:cubicBezTo>
                <a:cubicBezTo>
                  <a:pt x="18466" y="15673"/>
                  <a:pt x="18989" y="15564"/>
                  <a:pt x="19585" y="15382"/>
                </a:cubicBezTo>
                <a:cubicBezTo>
                  <a:pt x="20220" y="15200"/>
                  <a:pt x="20705" y="15018"/>
                  <a:pt x="21040" y="1487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270">
              <a:defRPr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181" name="Shape 181"/>
          <p:cNvSpPr>
            <a:spLocks noGrp="1"/>
          </p:cNvSpPr>
          <p:nvPr>
            <p:ph type="sldNum" sz="quarter" idx="2"/>
          </p:nvPr>
        </p:nvSpPr>
        <p:spPr>
          <a:xfrm>
            <a:off x="6278135" y="6218117"/>
            <a:ext cx="275071" cy="27699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2520310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/>
          </p:cNvSpPr>
          <p:nvPr>
            <p:ph type="title"/>
          </p:nvPr>
        </p:nvSpPr>
        <p:spPr>
          <a:xfrm>
            <a:off x="457200" y="274642"/>
            <a:ext cx="8229600" cy="1143001"/>
          </a:xfrm>
          <a:prstGeom prst="rect">
            <a:avLst/>
          </a:prstGeom>
        </p:spPr>
        <p:txBody>
          <a:bodyPr lIns="45664" tIns="45664" rIns="45664" bIns="45664"/>
          <a:lstStyle>
            <a:lvl1pPr defTabSz="913270"/>
          </a:lstStyle>
          <a:p>
            <a:r>
              <a:t>Текст заголовка</a:t>
            </a:r>
          </a:p>
        </p:txBody>
      </p:sp>
      <p:sp>
        <p:nvSpPr>
          <p:cNvPr id="189" name="Shape 18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664" tIns="45664" rIns="45664" bIns="45664"/>
          <a:lstStyle>
            <a:lvl1pPr marL="342475" indent="-342475" defTabSz="913270"/>
            <a:lvl2pPr marL="782804" indent="-326171" defTabSz="913270"/>
            <a:lvl3pPr marL="1217694" indent="-304423" defTabSz="913270"/>
            <a:lvl4pPr marL="1735215" indent="-365308" defTabSz="913270"/>
            <a:lvl5pPr marL="2191849" indent="-365307" defTabSz="913270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90" name="Shape 190"/>
          <p:cNvSpPr>
            <a:spLocks noGrp="1"/>
          </p:cNvSpPr>
          <p:nvPr>
            <p:ph type="sldNum" sz="quarter" idx="2"/>
          </p:nvPr>
        </p:nvSpPr>
        <p:spPr>
          <a:xfrm>
            <a:off x="8411841" y="6400478"/>
            <a:ext cx="274962" cy="276886"/>
          </a:xfrm>
          <a:prstGeom prst="rect">
            <a:avLst/>
          </a:prstGeom>
        </p:spPr>
        <p:txBody>
          <a:bodyPr lIns="45664" tIns="45664" rIns="45664" bIns="45664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9462920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/>
          </p:cNvSpPr>
          <p:nvPr>
            <p:ph type="title"/>
          </p:nvPr>
        </p:nvSpPr>
        <p:spPr>
          <a:xfrm>
            <a:off x="722315" y="4407169"/>
            <a:ext cx="7772401" cy="1362077"/>
          </a:xfrm>
          <a:prstGeom prst="rect">
            <a:avLst/>
          </a:prstGeom>
        </p:spPr>
        <p:txBody>
          <a:bodyPr lIns="45664" tIns="45664" rIns="45664" bIns="45664" anchor="t"/>
          <a:lstStyle>
            <a:lvl1pPr algn="l" defTabSz="913270">
              <a:defRPr sz="4000" b="1" cap="all"/>
            </a:lvl1pPr>
          </a:lstStyle>
          <a:p>
            <a:r>
              <a:t>Текст заголовка</a:t>
            </a:r>
          </a:p>
        </p:txBody>
      </p:sp>
      <p:sp>
        <p:nvSpPr>
          <p:cNvPr id="198" name="Shape 198"/>
          <p:cNvSpPr>
            <a:spLocks noGrp="1"/>
          </p:cNvSpPr>
          <p:nvPr>
            <p:ph type="body" sz="quarter" idx="1"/>
          </p:nvPr>
        </p:nvSpPr>
        <p:spPr>
          <a:xfrm>
            <a:off x="722315" y="2906721"/>
            <a:ext cx="7772401" cy="1500189"/>
          </a:xfrm>
          <a:prstGeom prst="rect">
            <a:avLst/>
          </a:prstGeom>
        </p:spPr>
        <p:txBody>
          <a:bodyPr lIns="45664" tIns="45664" rIns="45664" bIns="45664" anchor="b"/>
          <a:lstStyle>
            <a:lvl1pPr marL="0" indent="0" defTabSz="91327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0" defTabSz="91327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0" defTabSz="91327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0" defTabSz="91327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0" defTabSz="91327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99" name="Shape 199"/>
          <p:cNvSpPr>
            <a:spLocks noGrp="1"/>
          </p:cNvSpPr>
          <p:nvPr>
            <p:ph type="sldNum" sz="quarter" idx="2"/>
          </p:nvPr>
        </p:nvSpPr>
        <p:spPr>
          <a:xfrm>
            <a:off x="8411841" y="6400478"/>
            <a:ext cx="274962" cy="276886"/>
          </a:xfrm>
          <a:prstGeom prst="rect">
            <a:avLst/>
          </a:prstGeom>
        </p:spPr>
        <p:txBody>
          <a:bodyPr lIns="45664" tIns="45664" rIns="45664" bIns="45664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933948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/>
          </p:cNvSpPr>
          <p:nvPr>
            <p:ph type="title"/>
          </p:nvPr>
        </p:nvSpPr>
        <p:spPr>
          <a:xfrm>
            <a:off x="457200" y="274642"/>
            <a:ext cx="8229600" cy="1143001"/>
          </a:xfrm>
          <a:prstGeom prst="rect">
            <a:avLst/>
          </a:prstGeom>
        </p:spPr>
        <p:txBody>
          <a:bodyPr lIns="45664" tIns="45664" rIns="45664" bIns="45664"/>
          <a:lstStyle>
            <a:lvl1pPr defTabSz="913270"/>
          </a:lstStyle>
          <a:p>
            <a:r>
              <a:t>Текст заголовка</a:t>
            </a:r>
          </a:p>
        </p:txBody>
      </p:sp>
      <p:sp>
        <p:nvSpPr>
          <p:cNvPr id="207" name="Shape 207"/>
          <p:cNvSpPr>
            <a:spLocks noGrp="1"/>
          </p:cNvSpPr>
          <p:nvPr>
            <p:ph type="body" sz="half" idx="1"/>
          </p:nvPr>
        </p:nvSpPr>
        <p:spPr>
          <a:xfrm>
            <a:off x="457200" y="1600204"/>
            <a:ext cx="4038600" cy="4525963"/>
          </a:xfrm>
          <a:prstGeom prst="rect">
            <a:avLst/>
          </a:prstGeom>
        </p:spPr>
        <p:txBody>
          <a:bodyPr lIns="45664" tIns="45664" rIns="45664" bIns="45664"/>
          <a:lstStyle>
            <a:lvl1pPr marL="342475" indent="-342475" defTabSz="913270">
              <a:spcBef>
                <a:spcPts val="600"/>
              </a:spcBef>
              <a:defRPr sz="2800"/>
            </a:lvl1pPr>
            <a:lvl2pPr marL="789598" indent="-332966" defTabSz="913270">
              <a:spcBef>
                <a:spcPts val="600"/>
              </a:spcBef>
              <a:defRPr sz="2800"/>
            </a:lvl2pPr>
            <a:lvl3pPr marL="1232916" indent="-319645" defTabSz="913270">
              <a:spcBef>
                <a:spcPts val="600"/>
              </a:spcBef>
              <a:defRPr sz="2800"/>
            </a:lvl3pPr>
            <a:lvl4pPr marL="1725067" indent="-355160" defTabSz="913270">
              <a:spcBef>
                <a:spcPts val="600"/>
              </a:spcBef>
              <a:defRPr sz="2800"/>
            </a:lvl4pPr>
            <a:lvl5pPr marL="2181703" indent="-355161" defTabSz="913270">
              <a:spcBef>
                <a:spcPts val="600"/>
              </a:spcBef>
              <a:defRPr sz="2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08" name="Shape 208"/>
          <p:cNvSpPr>
            <a:spLocks noGrp="1"/>
          </p:cNvSpPr>
          <p:nvPr>
            <p:ph type="sldNum" sz="quarter" idx="2"/>
          </p:nvPr>
        </p:nvSpPr>
        <p:spPr>
          <a:xfrm>
            <a:off x="8411841" y="6400478"/>
            <a:ext cx="274962" cy="276886"/>
          </a:xfrm>
          <a:prstGeom prst="rect">
            <a:avLst/>
          </a:prstGeom>
        </p:spPr>
        <p:txBody>
          <a:bodyPr lIns="45664" tIns="45664" rIns="45664" bIns="45664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7666765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/>
          </p:cNvSpPr>
          <p:nvPr>
            <p:ph type="title"/>
          </p:nvPr>
        </p:nvSpPr>
        <p:spPr>
          <a:xfrm>
            <a:off x="457200" y="274642"/>
            <a:ext cx="8229600" cy="1143001"/>
          </a:xfrm>
          <a:prstGeom prst="rect">
            <a:avLst/>
          </a:prstGeom>
        </p:spPr>
        <p:txBody>
          <a:bodyPr lIns="45664" tIns="45664" rIns="45664" bIns="45664"/>
          <a:lstStyle>
            <a:lvl1pPr defTabSz="913270"/>
          </a:lstStyle>
          <a:p>
            <a:r>
              <a:t>Текст заголовка</a:t>
            </a:r>
          </a:p>
        </p:txBody>
      </p:sp>
      <p:sp>
        <p:nvSpPr>
          <p:cNvPr id="216" name="Shape 216"/>
          <p:cNvSpPr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lIns="45664" tIns="45664" rIns="45664" bIns="45664" anchor="b"/>
          <a:lstStyle>
            <a:lvl1pPr marL="0" indent="0" defTabSz="91327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0" defTabSz="91327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0" defTabSz="91327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0" defTabSz="91327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0" defTabSz="91327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17" name="Shape 217"/>
          <p:cNvSpPr>
            <a:spLocks noGrp="1"/>
          </p:cNvSpPr>
          <p:nvPr>
            <p:ph type="body" sz="quarter" idx="13"/>
          </p:nvPr>
        </p:nvSpPr>
        <p:spPr>
          <a:xfrm>
            <a:off x="4645031" y="1535111"/>
            <a:ext cx="4041777" cy="639765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218" name="Shape 218"/>
          <p:cNvSpPr>
            <a:spLocks noGrp="1"/>
          </p:cNvSpPr>
          <p:nvPr>
            <p:ph type="sldNum" sz="quarter" idx="2"/>
          </p:nvPr>
        </p:nvSpPr>
        <p:spPr>
          <a:xfrm>
            <a:off x="8411841" y="6400478"/>
            <a:ext cx="274962" cy="276886"/>
          </a:xfrm>
          <a:prstGeom prst="rect">
            <a:avLst/>
          </a:prstGeom>
        </p:spPr>
        <p:txBody>
          <a:bodyPr lIns="45664" tIns="45664" rIns="45664" bIns="45664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445212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/>
          </p:cNvSpPr>
          <p:nvPr>
            <p:ph type="title"/>
          </p:nvPr>
        </p:nvSpPr>
        <p:spPr>
          <a:xfrm>
            <a:off x="457200" y="274642"/>
            <a:ext cx="8229600" cy="1143001"/>
          </a:xfrm>
          <a:prstGeom prst="rect">
            <a:avLst/>
          </a:prstGeom>
        </p:spPr>
        <p:txBody>
          <a:bodyPr lIns="45664" tIns="45664" rIns="45664" bIns="45664"/>
          <a:lstStyle>
            <a:lvl1pPr defTabSz="913270"/>
          </a:lstStyle>
          <a:p>
            <a:r>
              <a:t>Текст заголовка</a:t>
            </a:r>
          </a:p>
        </p:txBody>
      </p:sp>
      <p:sp>
        <p:nvSpPr>
          <p:cNvPr id="226" name="Shape 226"/>
          <p:cNvSpPr>
            <a:spLocks noGrp="1"/>
          </p:cNvSpPr>
          <p:nvPr>
            <p:ph type="sldNum" sz="quarter" idx="2"/>
          </p:nvPr>
        </p:nvSpPr>
        <p:spPr>
          <a:xfrm>
            <a:off x="8411841" y="6400478"/>
            <a:ext cx="274962" cy="276886"/>
          </a:xfrm>
          <a:prstGeom prst="rect">
            <a:avLst/>
          </a:prstGeom>
        </p:spPr>
        <p:txBody>
          <a:bodyPr lIns="45664" tIns="45664" rIns="45664" bIns="45664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9754785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/>
        </p:nvSpPr>
        <p:spPr>
          <a:xfrm>
            <a:off x="877551" y="1958"/>
            <a:ext cx="985193" cy="1171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519" tIns="31519" rIns="31519" bIns="31519" anchor="ctr">
            <a:spAutoFit/>
          </a:bodyPr>
          <a:lstStyle/>
          <a:p>
            <a:pPr defTabSz="912652">
              <a:defRPr cap="all">
                <a:solidFill>
                  <a:srgbClr val="F2F2F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t>Портал </a:t>
            </a:r>
            <a:endParaRPr sz="4800">
              <a:solidFill>
                <a:srgbClr val="FFFFFF"/>
              </a:solidFill>
            </a:endParaRPr>
          </a:p>
          <a:p>
            <a:pPr defTabSz="912652">
              <a:defRPr cap="all">
                <a:solidFill>
                  <a:srgbClr val="F2F2F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t>фермера</a:t>
            </a:r>
          </a:p>
        </p:txBody>
      </p:sp>
      <p:sp>
        <p:nvSpPr>
          <p:cNvPr id="148" name="Shape 148"/>
          <p:cNvSpPr/>
          <p:nvPr/>
        </p:nvSpPr>
        <p:spPr>
          <a:xfrm>
            <a:off x="200725" y="228781"/>
            <a:ext cx="659934" cy="699975"/>
          </a:xfrm>
          <a:prstGeom prst="ellipse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27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49" name="Shape 149"/>
          <p:cNvSpPr/>
          <p:nvPr/>
        </p:nvSpPr>
        <p:spPr>
          <a:xfrm>
            <a:off x="344093" y="380124"/>
            <a:ext cx="373197" cy="3620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81" y="17788"/>
                </a:moveTo>
                <a:cubicBezTo>
                  <a:pt x="20981" y="18424"/>
                  <a:pt x="20787" y="19016"/>
                  <a:pt x="20361" y="19440"/>
                </a:cubicBezTo>
                <a:cubicBezTo>
                  <a:pt x="19626" y="20245"/>
                  <a:pt x="19626" y="20245"/>
                  <a:pt x="19626" y="20245"/>
                </a:cubicBezTo>
                <a:cubicBezTo>
                  <a:pt x="19239" y="20668"/>
                  <a:pt x="18697" y="20922"/>
                  <a:pt x="18155" y="20880"/>
                </a:cubicBezTo>
                <a:cubicBezTo>
                  <a:pt x="17768" y="21346"/>
                  <a:pt x="17226" y="21600"/>
                  <a:pt x="16645" y="21600"/>
                </a:cubicBezTo>
                <a:cubicBezTo>
                  <a:pt x="15639" y="21600"/>
                  <a:pt x="15639" y="21600"/>
                  <a:pt x="15639" y="21600"/>
                </a:cubicBezTo>
                <a:cubicBezTo>
                  <a:pt x="15058" y="21600"/>
                  <a:pt x="14516" y="21346"/>
                  <a:pt x="14168" y="20880"/>
                </a:cubicBezTo>
                <a:cubicBezTo>
                  <a:pt x="13587" y="20922"/>
                  <a:pt x="13045" y="20668"/>
                  <a:pt x="12658" y="20245"/>
                </a:cubicBezTo>
                <a:cubicBezTo>
                  <a:pt x="11923" y="19440"/>
                  <a:pt x="11923" y="19440"/>
                  <a:pt x="11923" y="19440"/>
                </a:cubicBezTo>
                <a:cubicBezTo>
                  <a:pt x="11535" y="19016"/>
                  <a:pt x="11342" y="18424"/>
                  <a:pt x="11342" y="17831"/>
                </a:cubicBezTo>
                <a:cubicBezTo>
                  <a:pt x="10955" y="17407"/>
                  <a:pt x="10684" y="16814"/>
                  <a:pt x="10684" y="16179"/>
                </a:cubicBezTo>
                <a:cubicBezTo>
                  <a:pt x="10684" y="15078"/>
                  <a:pt x="10684" y="15078"/>
                  <a:pt x="10684" y="15078"/>
                </a:cubicBezTo>
                <a:cubicBezTo>
                  <a:pt x="10684" y="14442"/>
                  <a:pt x="10955" y="13849"/>
                  <a:pt x="11342" y="13426"/>
                </a:cubicBezTo>
                <a:cubicBezTo>
                  <a:pt x="11342" y="12833"/>
                  <a:pt x="11535" y="12240"/>
                  <a:pt x="11923" y="11816"/>
                </a:cubicBezTo>
                <a:cubicBezTo>
                  <a:pt x="12658" y="11012"/>
                  <a:pt x="12658" y="11012"/>
                  <a:pt x="12658" y="11012"/>
                </a:cubicBezTo>
                <a:cubicBezTo>
                  <a:pt x="13045" y="10588"/>
                  <a:pt x="13587" y="10334"/>
                  <a:pt x="14168" y="10334"/>
                </a:cubicBezTo>
                <a:cubicBezTo>
                  <a:pt x="14516" y="9911"/>
                  <a:pt x="15058" y="9656"/>
                  <a:pt x="15639" y="9656"/>
                </a:cubicBezTo>
                <a:cubicBezTo>
                  <a:pt x="16645" y="9656"/>
                  <a:pt x="16645" y="9656"/>
                  <a:pt x="16645" y="9656"/>
                </a:cubicBezTo>
                <a:cubicBezTo>
                  <a:pt x="17226" y="9656"/>
                  <a:pt x="17768" y="9911"/>
                  <a:pt x="18155" y="10334"/>
                </a:cubicBezTo>
                <a:cubicBezTo>
                  <a:pt x="18697" y="10334"/>
                  <a:pt x="19239" y="10588"/>
                  <a:pt x="19626" y="11012"/>
                </a:cubicBezTo>
                <a:cubicBezTo>
                  <a:pt x="20361" y="11816"/>
                  <a:pt x="20361" y="11816"/>
                  <a:pt x="20361" y="11816"/>
                </a:cubicBezTo>
                <a:cubicBezTo>
                  <a:pt x="20787" y="12240"/>
                  <a:pt x="20981" y="12833"/>
                  <a:pt x="20981" y="13468"/>
                </a:cubicBezTo>
                <a:cubicBezTo>
                  <a:pt x="21368" y="13849"/>
                  <a:pt x="21600" y="14442"/>
                  <a:pt x="21600" y="15078"/>
                </a:cubicBezTo>
                <a:cubicBezTo>
                  <a:pt x="21600" y="16179"/>
                  <a:pt x="21600" y="16179"/>
                  <a:pt x="21600" y="16179"/>
                </a:cubicBezTo>
                <a:cubicBezTo>
                  <a:pt x="21600" y="16814"/>
                  <a:pt x="21368" y="17407"/>
                  <a:pt x="20981" y="17788"/>
                </a:cubicBezTo>
                <a:close/>
                <a:moveTo>
                  <a:pt x="16142" y="11901"/>
                </a:moveTo>
                <a:cubicBezTo>
                  <a:pt x="14284" y="11901"/>
                  <a:pt x="12735" y="13553"/>
                  <a:pt x="12735" y="15628"/>
                </a:cubicBezTo>
                <a:cubicBezTo>
                  <a:pt x="12735" y="17704"/>
                  <a:pt x="14284" y="19355"/>
                  <a:pt x="16142" y="19355"/>
                </a:cubicBezTo>
                <a:cubicBezTo>
                  <a:pt x="18039" y="19355"/>
                  <a:pt x="19548" y="17704"/>
                  <a:pt x="19548" y="15628"/>
                </a:cubicBezTo>
                <a:cubicBezTo>
                  <a:pt x="19548" y="13553"/>
                  <a:pt x="18039" y="11901"/>
                  <a:pt x="16142" y="11901"/>
                </a:cubicBezTo>
                <a:close/>
                <a:moveTo>
                  <a:pt x="16142" y="17704"/>
                </a:moveTo>
                <a:cubicBezTo>
                  <a:pt x="15097" y="17704"/>
                  <a:pt x="14284" y="16772"/>
                  <a:pt x="14284" y="15628"/>
                </a:cubicBezTo>
                <a:cubicBezTo>
                  <a:pt x="14284" y="14485"/>
                  <a:pt x="15097" y="13553"/>
                  <a:pt x="16142" y="13553"/>
                </a:cubicBezTo>
                <a:cubicBezTo>
                  <a:pt x="17187" y="13553"/>
                  <a:pt x="18039" y="14485"/>
                  <a:pt x="18039" y="15628"/>
                </a:cubicBezTo>
                <a:cubicBezTo>
                  <a:pt x="18039" y="16772"/>
                  <a:pt x="17187" y="17704"/>
                  <a:pt x="16142" y="17704"/>
                </a:cubicBezTo>
                <a:close/>
                <a:moveTo>
                  <a:pt x="18232" y="9191"/>
                </a:moveTo>
                <a:cubicBezTo>
                  <a:pt x="17845" y="8682"/>
                  <a:pt x="17226" y="8386"/>
                  <a:pt x="16568" y="8386"/>
                </a:cubicBezTo>
                <a:cubicBezTo>
                  <a:pt x="15445" y="8386"/>
                  <a:pt x="15445" y="8386"/>
                  <a:pt x="15445" y="8386"/>
                </a:cubicBezTo>
                <a:cubicBezTo>
                  <a:pt x="14787" y="8386"/>
                  <a:pt x="14168" y="8682"/>
                  <a:pt x="13781" y="9191"/>
                </a:cubicBezTo>
                <a:cubicBezTo>
                  <a:pt x="13123" y="9191"/>
                  <a:pt x="12542" y="9445"/>
                  <a:pt x="12077" y="9911"/>
                </a:cubicBezTo>
                <a:cubicBezTo>
                  <a:pt x="11265" y="10800"/>
                  <a:pt x="11265" y="10800"/>
                  <a:pt x="11265" y="10800"/>
                </a:cubicBezTo>
                <a:cubicBezTo>
                  <a:pt x="10839" y="11308"/>
                  <a:pt x="10606" y="11986"/>
                  <a:pt x="10606" y="12664"/>
                </a:cubicBezTo>
                <a:cubicBezTo>
                  <a:pt x="10142" y="13129"/>
                  <a:pt x="9871" y="13765"/>
                  <a:pt x="9871" y="14485"/>
                </a:cubicBezTo>
                <a:cubicBezTo>
                  <a:pt x="9871" y="15628"/>
                  <a:pt x="9871" y="15628"/>
                  <a:pt x="9871" y="15628"/>
                </a:cubicBezTo>
                <a:cubicBezTo>
                  <a:pt x="6929" y="15628"/>
                  <a:pt x="6929" y="15628"/>
                  <a:pt x="6929" y="15628"/>
                </a:cubicBezTo>
                <a:cubicBezTo>
                  <a:pt x="6271" y="14612"/>
                  <a:pt x="5187" y="13976"/>
                  <a:pt x="3948" y="13976"/>
                </a:cubicBezTo>
                <a:cubicBezTo>
                  <a:pt x="2787" y="13976"/>
                  <a:pt x="1742" y="14569"/>
                  <a:pt x="1045" y="15501"/>
                </a:cubicBezTo>
                <a:cubicBezTo>
                  <a:pt x="503" y="15289"/>
                  <a:pt x="0" y="14866"/>
                  <a:pt x="0" y="14358"/>
                </a:cubicBezTo>
                <a:cubicBezTo>
                  <a:pt x="0" y="10122"/>
                  <a:pt x="0" y="10122"/>
                  <a:pt x="0" y="10122"/>
                </a:cubicBezTo>
                <a:cubicBezTo>
                  <a:pt x="0" y="9445"/>
                  <a:pt x="503" y="8852"/>
                  <a:pt x="1161" y="8852"/>
                </a:cubicBezTo>
                <a:cubicBezTo>
                  <a:pt x="7819" y="8852"/>
                  <a:pt x="7819" y="8852"/>
                  <a:pt x="7819" y="8852"/>
                </a:cubicBezTo>
                <a:cubicBezTo>
                  <a:pt x="10374" y="2202"/>
                  <a:pt x="10374" y="2202"/>
                  <a:pt x="10374" y="2202"/>
                </a:cubicBezTo>
                <a:cubicBezTo>
                  <a:pt x="10877" y="932"/>
                  <a:pt x="11574" y="0"/>
                  <a:pt x="12697" y="0"/>
                </a:cubicBezTo>
                <a:cubicBezTo>
                  <a:pt x="18271" y="0"/>
                  <a:pt x="18271" y="0"/>
                  <a:pt x="18271" y="0"/>
                </a:cubicBezTo>
                <a:cubicBezTo>
                  <a:pt x="19355" y="0"/>
                  <a:pt x="20284" y="974"/>
                  <a:pt x="20284" y="2202"/>
                </a:cubicBezTo>
                <a:cubicBezTo>
                  <a:pt x="20284" y="10292"/>
                  <a:pt x="20284" y="10292"/>
                  <a:pt x="20284" y="10292"/>
                </a:cubicBezTo>
                <a:cubicBezTo>
                  <a:pt x="19935" y="9911"/>
                  <a:pt x="19935" y="9911"/>
                  <a:pt x="19935" y="9911"/>
                </a:cubicBezTo>
                <a:cubicBezTo>
                  <a:pt x="19471" y="9445"/>
                  <a:pt x="18890" y="9191"/>
                  <a:pt x="18232" y="9191"/>
                </a:cubicBezTo>
                <a:close/>
                <a:moveTo>
                  <a:pt x="18542" y="2922"/>
                </a:moveTo>
                <a:cubicBezTo>
                  <a:pt x="18542" y="2118"/>
                  <a:pt x="17923" y="1440"/>
                  <a:pt x="17187" y="1440"/>
                </a:cubicBezTo>
                <a:cubicBezTo>
                  <a:pt x="13510" y="1440"/>
                  <a:pt x="13510" y="1440"/>
                  <a:pt x="13510" y="1440"/>
                </a:cubicBezTo>
                <a:cubicBezTo>
                  <a:pt x="12774" y="1440"/>
                  <a:pt x="12310" y="2075"/>
                  <a:pt x="11961" y="2922"/>
                </a:cubicBezTo>
                <a:cubicBezTo>
                  <a:pt x="10258" y="7369"/>
                  <a:pt x="10258" y="7369"/>
                  <a:pt x="10258" y="7369"/>
                </a:cubicBezTo>
                <a:cubicBezTo>
                  <a:pt x="18542" y="7327"/>
                  <a:pt x="18542" y="7327"/>
                  <a:pt x="18542" y="7327"/>
                </a:cubicBezTo>
                <a:lnTo>
                  <a:pt x="18542" y="2922"/>
                </a:lnTo>
                <a:close/>
                <a:moveTo>
                  <a:pt x="4026" y="14612"/>
                </a:moveTo>
                <a:cubicBezTo>
                  <a:pt x="5768" y="14612"/>
                  <a:pt x="7200" y="16179"/>
                  <a:pt x="7200" y="18127"/>
                </a:cubicBezTo>
                <a:cubicBezTo>
                  <a:pt x="7200" y="20033"/>
                  <a:pt x="5768" y="21600"/>
                  <a:pt x="4026" y="21600"/>
                </a:cubicBezTo>
                <a:cubicBezTo>
                  <a:pt x="2245" y="21600"/>
                  <a:pt x="813" y="20033"/>
                  <a:pt x="813" y="18127"/>
                </a:cubicBezTo>
                <a:cubicBezTo>
                  <a:pt x="813" y="16179"/>
                  <a:pt x="2245" y="14612"/>
                  <a:pt x="4026" y="14612"/>
                </a:cubicBezTo>
                <a:close/>
                <a:moveTo>
                  <a:pt x="4026" y="19779"/>
                </a:moveTo>
                <a:cubicBezTo>
                  <a:pt x="4839" y="19779"/>
                  <a:pt x="5535" y="19016"/>
                  <a:pt x="5535" y="18127"/>
                </a:cubicBezTo>
                <a:cubicBezTo>
                  <a:pt x="5535" y="17195"/>
                  <a:pt x="4839" y="16475"/>
                  <a:pt x="4026" y="16475"/>
                </a:cubicBezTo>
                <a:cubicBezTo>
                  <a:pt x="3174" y="16475"/>
                  <a:pt x="2516" y="17195"/>
                  <a:pt x="2516" y="18127"/>
                </a:cubicBezTo>
                <a:cubicBezTo>
                  <a:pt x="2516" y="19016"/>
                  <a:pt x="3174" y="19779"/>
                  <a:pt x="4026" y="1977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270"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xfrm>
            <a:off x="6278135" y="6218117"/>
            <a:ext cx="275071" cy="27699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6" cy="1162050"/>
          </a:xfrm>
          <a:prstGeom prst="rect">
            <a:avLst/>
          </a:prstGeom>
        </p:spPr>
        <p:txBody>
          <a:bodyPr lIns="45664" tIns="45664" rIns="45664" bIns="45664" anchor="b"/>
          <a:lstStyle>
            <a:lvl1pPr algn="l" defTabSz="913270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241" name="Shape 241"/>
          <p:cNvSpPr>
            <a:spLocks noGrp="1"/>
          </p:cNvSpPr>
          <p:nvPr>
            <p:ph type="body"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 lIns="45664" tIns="45664" rIns="45664" bIns="45664"/>
          <a:lstStyle>
            <a:lvl1pPr marL="342475" indent="-342475" defTabSz="913270"/>
            <a:lvl2pPr marL="782804" indent="-326171" defTabSz="913270"/>
            <a:lvl3pPr marL="1217694" indent="-304423" defTabSz="913270"/>
            <a:lvl4pPr marL="1735215" indent="-365308" defTabSz="913270"/>
            <a:lvl5pPr marL="2191849" indent="-365307" defTabSz="913270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2" name="Shape 242"/>
          <p:cNvSpPr>
            <a:spLocks noGrp="1"/>
          </p:cNvSpPr>
          <p:nvPr>
            <p:ph type="body" sz="half" idx="13"/>
          </p:nvPr>
        </p:nvSpPr>
        <p:spPr>
          <a:xfrm>
            <a:off x="457217" y="1435102"/>
            <a:ext cx="3008317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3" name="Shape 243"/>
          <p:cNvSpPr>
            <a:spLocks noGrp="1"/>
          </p:cNvSpPr>
          <p:nvPr>
            <p:ph type="sldNum" sz="quarter" idx="2"/>
          </p:nvPr>
        </p:nvSpPr>
        <p:spPr>
          <a:xfrm>
            <a:off x="8411841" y="6400478"/>
            <a:ext cx="274962" cy="276886"/>
          </a:xfrm>
          <a:prstGeom prst="rect">
            <a:avLst/>
          </a:prstGeom>
        </p:spPr>
        <p:txBody>
          <a:bodyPr lIns="45664" tIns="45664" rIns="45664" bIns="45664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2637875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2" cy="566738"/>
          </a:xfrm>
          <a:prstGeom prst="rect">
            <a:avLst/>
          </a:prstGeom>
        </p:spPr>
        <p:txBody>
          <a:bodyPr lIns="45664" tIns="45664" rIns="45664" bIns="45664" anchor="b"/>
          <a:lstStyle>
            <a:lvl1pPr algn="l" defTabSz="913270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251" name="Shape 251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2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52" name="Shape 252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2" cy="804864"/>
          </a:xfrm>
          <a:prstGeom prst="rect">
            <a:avLst/>
          </a:prstGeom>
        </p:spPr>
        <p:txBody>
          <a:bodyPr lIns="45664" tIns="45664" rIns="45664" bIns="45664"/>
          <a:lstStyle>
            <a:lvl1pPr marL="0" indent="0" defTabSz="913270">
              <a:spcBef>
                <a:spcPts val="300"/>
              </a:spcBef>
              <a:buSzTx/>
              <a:buFontTx/>
              <a:buNone/>
              <a:defRPr sz="1400"/>
            </a:lvl1pPr>
            <a:lvl2pPr marL="0" indent="0" defTabSz="913270">
              <a:spcBef>
                <a:spcPts val="300"/>
              </a:spcBef>
              <a:buSzTx/>
              <a:buFontTx/>
              <a:buNone/>
              <a:defRPr sz="1400"/>
            </a:lvl2pPr>
            <a:lvl3pPr marL="0" indent="0" defTabSz="913270">
              <a:spcBef>
                <a:spcPts val="300"/>
              </a:spcBef>
              <a:buSzTx/>
              <a:buFontTx/>
              <a:buNone/>
              <a:defRPr sz="1400"/>
            </a:lvl3pPr>
            <a:lvl4pPr marL="0" indent="0" defTabSz="913270">
              <a:spcBef>
                <a:spcPts val="300"/>
              </a:spcBef>
              <a:buSzTx/>
              <a:buFontTx/>
              <a:buNone/>
              <a:defRPr sz="1400"/>
            </a:lvl4pPr>
            <a:lvl5pPr marL="0" indent="0" defTabSz="91327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53" name="Shape 253"/>
          <p:cNvSpPr>
            <a:spLocks noGrp="1"/>
          </p:cNvSpPr>
          <p:nvPr>
            <p:ph type="sldNum" sz="quarter" idx="2"/>
          </p:nvPr>
        </p:nvSpPr>
        <p:spPr>
          <a:xfrm>
            <a:off x="8411841" y="6400478"/>
            <a:ext cx="274962" cy="276886"/>
          </a:xfrm>
          <a:prstGeom prst="rect">
            <a:avLst/>
          </a:prstGeom>
        </p:spPr>
        <p:txBody>
          <a:bodyPr lIns="45664" tIns="45664" rIns="45664" bIns="45664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140521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>
            <a:spLocks noGrp="1"/>
          </p:cNvSpPr>
          <p:nvPr>
            <p:ph type="title"/>
          </p:nvPr>
        </p:nvSpPr>
        <p:spPr>
          <a:xfrm>
            <a:off x="457200" y="274642"/>
            <a:ext cx="8229600" cy="1143001"/>
          </a:xfrm>
          <a:prstGeom prst="rect">
            <a:avLst/>
          </a:prstGeom>
        </p:spPr>
        <p:txBody>
          <a:bodyPr lIns="45664" tIns="45664" rIns="45664" bIns="45664"/>
          <a:lstStyle>
            <a:lvl1pPr defTabSz="913270"/>
          </a:lstStyle>
          <a:p>
            <a:r>
              <a:t>Текст заголовка</a:t>
            </a:r>
          </a:p>
        </p:txBody>
      </p:sp>
      <p:sp>
        <p:nvSpPr>
          <p:cNvPr id="261" name="Shape 26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664" tIns="45664" rIns="45664" bIns="45664"/>
          <a:lstStyle>
            <a:lvl1pPr marL="342475" indent="-342475" defTabSz="913270"/>
            <a:lvl2pPr marL="782804" indent="-326171" defTabSz="913270"/>
            <a:lvl3pPr marL="1217694" indent="-304423" defTabSz="913270"/>
            <a:lvl4pPr marL="1735215" indent="-365308" defTabSz="913270"/>
            <a:lvl5pPr marL="2191849" indent="-365307" defTabSz="913270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62" name="Shape 262"/>
          <p:cNvSpPr>
            <a:spLocks noGrp="1"/>
          </p:cNvSpPr>
          <p:nvPr>
            <p:ph type="sldNum" sz="quarter" idx="2"/>
          </p:nvPr>
        </p:nvSpPr>
        <p:spPr>
          <a:xfrm>
            <a:off x="8411841" y="6400478"/>
            <a:ext cx="274962" cy="276886"/>
          </a:xfrm>
          <a:prstGeom prst="rect">
            <a:avLst/>
          </a:prstGeom>
        </p:spPr>
        <p:txBody>
          <a:bodyPr lIns="45664" tIns="45664" rIns="45664" bIns="45664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2306330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>
            <a:spLocks noGrp="1"/>
          </p:cNvSpPr>
          <p:nvPr>
            <p:ph type="title"/>
          </p:nvPr>
        </p:nvSpPr>
        <p:spPr>
          <a:xfrm>
            <a:off x="6629400" y="274642"/>
            <a:ext cx="2057400" cy="5851527"/>
          </a:xfrm>
          <a:prstGeom prst="rect">
            <a:avLst/>
          </a:prstGeom>
        </p:spPr>
        <p:txBody>
          <a:bodyPr lIns="45664" tIns="45664" rIns="45664" bIns="45664"/>
          <a:lstStyle>
            <a:lvl1pPr defTabSz="913270"/>
          </a:lstStyle>
          <a:p>
            <a:r>
              <a:t>Текст заголовка</a:t>
            </a:r>
          </a:p>
        </p:txBody>
      </p:sp>
      <p:sp>
        <p:nvSpPr>
          <p:cNvPr id="270" name="Shape 270"/>
          <p:cNvSpPr>
            <a:spLocks noGrp="1"/>
          </p:cNvSpPr>
          <p:nvPr>
            <p:ph type="body" idx="1"/>
          </p:nvPr>
        </p:nvSpPr>
        <p:spPr>
          <a:xfrm>
            <a:off x="457200" y="274642"/>
            <a:ext cx="6019800" cy="5851527"/>
          </a:xfrm>
          <a:prstGeom prst="rect">
            <a:avLst/>
          </a:prstGeom>
        </p:spPr>
        <p:txBody>
          <a:bodyPr lIns="45664" tIns="45664" rIns="45664" bIns="45664"/>
          <a:lstStyle>
            <a:lvl1pPr marL="342475" indent="-342475" defTabSz="913270"/>
            <a:lvl2pPr marL="782804" indent="-326171" defTabSz="913270"/>
            <a:lvl3pPr marL="1217694" indent="-304423" defTabSz="913270"/>
            <a:lvl4pPr marL="1735215" indent="-365308" defTabSz="913270"/>
            <a:lvl5pPr marL="2191849" indent="-365307" defTabSz="913270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71" name="Shape 271"/>
          <p:cNvSpPr>
            <a:spLocks noGrp="1"/>
          </p:cNvSpPr>
          <p:nvPr>
            <p:ph type="sldNum" sz="quarter" idx="2"/>
          </p:nvPr>
        </p:nvSpPr>
        <p:spPr>
          <a:xfrm>
            <a:off x="8411841" y="6400478"/>
            <a:ext cx="274962" cy="276886"/>
          </a:xfrm>
          <a:prstGeom prst="rect">
            <a:avLst/>
          </a:prstGeom>
        </p:spPr>
        <p:txBody>
          <a:bodyPr lIns="45664" tIns="45664" rIns="45664" bIns="45664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0116832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>
            <a:spLocks noGrp="1"/>
          </p:cNvSpPr>
          <p:nvPr>
            <p:ph type="sldNum" sz="quarter" idx="2"/>
          </p:nvPr>
        </p:nvSpPr>
        <p:spPr>
          <a:xfrm>
            <a:off x="6278135" y="6218117"/>
            <a:ext cx="275071" cy="27699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5753968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/>
          <p:nvPr/>
        </p:nvSpPr>
        <p:spPr>
          <a:xfrm>
            <a:off x="877551" y="1958"/>
            <a:ext cx="985193" cy="1171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519" tIns="31519" rIns="31519" bIns="31519" anchor="ctr">
            <a:spAutoFit/>
          </a:bodyPr>
          <a:lstStyle/>
          <a:p>
            <a:pPr defTabSz="912652">
              <a:def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Портал </a:t>
            </a:r>
            <a:endParaRPr sz="4800" cap="all"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defTabSz="912652">
              <a:def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фермера</a:t>
            </a:r>
          </a:p>
        </p:txBody>
      </p:sp>
      <p:sp>
        <p:nvSpPr>
          <p:cNvPr id="286" name="Shape 286"/>
          <p:cNvSpPr/>
          <p:nvPr/>
        </p:nvSpPr>
        <p:spPr>
          <a:xfrm>
            <a:off x="200725" y="228781"/>
            <a:ext cx="659934" cy="699975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754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287" name="Shape 287"/>
          <p:cNvSpPr/>
          <p:nvPr/>
        </p:nvSpPr>
        <p:spPr>
          <a:xfrm>
            <a:off x="344093" y="380124"/>
            <a:ext cx="373197" cy="3620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81" y="17788"/>
                </a:moveTo>
                <a:cubicBezTo>
                  <a:pt x="20981" y="18424"/>
                  <a:pt x="20787" y="19016"/>
                  <a:pt x="20361" y="19440"/>
                </a:cubicBezTo>
                <a:cubicBezTo>
                  <a:pt x="19626" y="20245"/>
                  <a:pt x="19626" y="20245"/>
                  <a:pt x="19626" y="20245"/>
                </a:cubicBezTo>
                <a:cubicBezTo>
                  <a:pt x="19239" y="20668"/>
                  <a:pt x="18697" y="20922"/>
                  <a:pt x="18155" y="20880"/>
                </a:cubicBezTo>
                <a:cubicBezTo>
                  <a:pt x="17768" y="21346"/>
                  <a:pt x="17226" y="21600"/>
                  <a:pt x="16645" y="21600"/>
                </a:cubicBezTo>
                <a:cubicBezTo>
                  <a:pt x="15639" y="21600"/>
                  <a:pt x="15639" y="21600"/>
                  <a:pt x="15639" y="21600"/>
                </a:cubicBezTo>
                <a:cubicBezTo>
                  <a:pt x="15058" y="21600"/>
                  <a:pt x="14516" y="21346"/>
                  <a:pt x="14168" y="20880"/>
                </a:cubicBezTo>
                <a:cubicBezTo>
                  <a:pt x="13587" y="20922"/>
                  <a:pt x="13045" y="20668"/>
                  <a:pt x="12658" y="20245"/>
                </a:cubicBezTo>
                <a:cubicBezTo>
                  <a:pt x="11923" y="19440"/>
                  <a:pt x="11923" y="19440"/>
                  <a:pt x="11923" y="19440"/>
                </a:cubicBezTo>
                <a:cubicBezTo>
                  <a:pt x="11535" y="19016"/>
                  <a:pt x="11342" y="18424"/>
                  <a:pt x="11342" y="17831"/>
                </a:cubicBezTo>
                <a:cubicBezTo>
                  <a:pt x="10955" y="17407"/>
                  <a:pt x="10684" y="16814"/>
                  <a:pt x="10684" y="16179"/>
                </a:cubicBezTo>
                <a:cubicBezTo>
                  <a:pt x="10684" y="15078"/>
                  <a:pt x="10684" y="15078"/>
                  <a:pt x="10684" y="15078"/>
                </a:cubicBezTo>
                <a:cubicBezTo>
                  <a:pt x="10684" y="14442"/>
                  <a:pt x="10955" y="13849"/>
                  <a:pt x="11342" y="13426"/>
                </a:cubicBezTo>
                <a:cubicBezTo>
                  <a:pt x="11342" y="12833"/>
                  <a:pt x="11535" y="12240"/>
                  <a:pt x="11923" y="11816"/>
                </a:cubicBezTo>
                <a:cubicBezTo>
                  <a:pt x="12658" y="11012"/>
                  <a:pt x="12658" y="11012"/>
                  <a:pt x="12658" y="11012"/>
                </a:cubicBezTo>
                <a:cubicBezTo>
                  <a:pt x="13045" y="10588"/>
                  <a:pt x="13587" y="10334"/>
                  <a:pt x="14168" y="10334"/>
                </a:cubicBezTo>
                <a:cubicBezTo>
                  <a:pt x="14516" y="9911"/>
                  <a:pt x="15058" y="9656"/>
                  <a:pt x="15639" y="9656"/>
                </a:cubicBezTo>
                <a:cubicBezTo>
                  <a:pt x="16645" y="9656"/>
                  <a:pt x="16645" y="9656"/>
                  <a:pt x="16645" y="9656"/>
                </a:cubicBezTo>
                <a:cubicBezTo>
                  <a:pt x="17226" y="9656"/>
                  <a:pt x="17768" y="9911"/>
                  <a:pt x="18155" y="10334"/>
                </a:cubicBezTo>
                <a:cubicBezTo>
                  <a:pt x="18697" y="10334"/>
                  <a:pt x="19239" y="10588"/>
                  <a:pt x="19626" y="11012"/>
                </a:cubicBezTo>
                <a:cubicBezTo>
                  <a:pt x="20361" y="11816"/>
                  <a:pt x="20361" y="11816"/>
                  <a:pt x="20361" y="11816"/>
                </a:cubicBezTo>
                <a:cubicBezTo>
                  <a:pt x="20787" y="12240"/>
                  <a:pt x="20981" y="12833"/>
                  <a:pt x="20981" y="13468"/>
                </a:cubicBezTo>
                <a:cubicBezTo>
                  <a:pt x="21368" y="13849"/>
                  <a:pt x="21600" y="14442"/>
                  <a:pt x="21600" y="15078"/>
                </a:cubicBezTo>
                <a:cubicBezTo>
                  <a:pt x="21600" y="16179"/>
                  <a:pt x="21600" y="16179"/>
                  <a:pt x="21600" y="16179"/>
                </a:cubicBezTo>
                <a:cubicBezTo>
                  <a:pt x="21600" y="16814"/>
                  <a:pt x="21368" y="17407"/>
                  <a:pt x="20981" y="17788"/>
                </a:cubicBezTo>
                <a:close/>
                <a:moveTo>
                  <a:pt x="16142" y="11901"/>
                </a:moveTo>
                <a:cubicBezTo>
                  <a:pt x="14284" y="11901"/>
                  <a:pt x="12735" y="13553"/>
                  <a:pt x="12735" y="15628"/>
                </a:cubicBezTo>
                <a:cubicBezTo>
                  <a:pt x="12735" y="17704"/>
                  <a:pt x="14284" y="19355"/>
                  <a:pt x="16142" y="19355"/>
                </a:cubicBezTo>
                <a:cubicBezTo>
                  <a:pt x="18039" y="19355"/>
                  <a:pt x="19548" y="17704"/>
                  <a:pt x="19548" y="15628"/>
                </a:cubicBezTo>
                <a:cubicBezTo>
                  <a:pt x="19548" y="13553"/>
                  <a:pt x="18039" y="11901"/>
                  <a:pt x="16142" y="11901"/>
                </a:cubicBezTo>
                <a:close/>
                <a:moveTo>
                  <a:pt x="16142" y="17704"/>
                </a:moveTo>
                <a:cubicBezTo>
                  <a:pt x="15097" y="17704"/>
                  <a:pt x="14284" y="16772"/>
                  <a:pt x="14284" y="15628"/>
                </a:cubicBezTo>
                <a:cubicBezTo>
                  <a:pt x="14284" y="14485"/>
                  <a:pt x="15097" y="13553"/>
                  <a:pt x="16142" y="13553"/>
                </a:cubicBezTo>
                <a:cubicBezTo>
                  <a:pt x="17187" y="13553"/>
                  <a:pt x="18039" y="14485"/>
                  <a:pt x="18039" y="15628"/>
                </a:cubicBezTo>
                <a:cubicBezTo>
                  <a:pt x="18039" y="16772"/>
                  <a:pt x="17187" y="17704"/>
                  <a:pt x="16142" y="17704"/>
                </a:cubicBezTo>
                <a:close/>
                <a:moveTo>
                  <a:pt x="18232" y="9191"/>
                </a:moveTo>
                <a:cubicBezTo>
                  <a:pt x="17845" y="8682"/>
                  <a:pt x="17226" y="8386"/>
                  <a:pt x="16568" y="8386"/>
                </a:cubicBezTo>
                <a:cubicBezTo>
                  <a:pt x="15445" y="8386"/>
                  <a:pt x="15445" y="8386"/>
                  <a:pt x="15445" y="8386"/>
                </a:cubicBezTo>
                <a:cubicBezTo>
                  <a:pt x="14787" y="8386"/>
                  <a:pt x="14168" y="8682"/>
                  <a:pt x="13781" y="9191"/>
                </a:cubicBezTo>
                <a:cubicBezTo>
                  <a:pt x="13123" y="9191"/>
                  <a:pt x="12542" y="9445"/>
                  <a:pt x="12077" y="9911"/>
                </a:cubicBezTo>
                <a:cubicBezTo>
                  <a:pt x="11265" y="10800"/>
                  <a:pt x="11265" y="10800"/>
                  <a:pt x="11265" y="10800"/>
                </a:cubicBezTo>
                <a:cubicBezTo>
                  <a:pt x="10839" y="11308"/>
                  <a:pt x="10606" y="11986"/>
                  <a:pt x="10606" y="12664"/>
                </a:cubicBezTo>
                <a:cubicBezTo>
                  <a:pt x="10142" y="13129"/>
                  <a:pt x="9871" y="13765"/>
                  <a:pt x="9871" y="14485"/>
                </a:cubicBezTo>
                <a:cubicBezTo>
                  <a:pt x="9871" y="15628"/>
                  <a:pt x="9871" y="15628"/>
                  <a:pt x="9871" y="15628"/>
                </a:cubicBezTo>
                <a:cubicBezTo>
                  <a:pt x="6929" y="15628"/>
                  <a:pt x="6929" y="15628"/>
                  <a:pt x="6929" y="15628"/>
                </a:cubicBezTo>
                <a:cubicBezTo>
                  <a:pt x="6271" y="14612"/>
                  <a:pt x="5187" y="13976"/>
                  <a:pt x="3948" y="13976"/>
                </a:cubicBezTo>
                <a:cubicBezTo>
                  <a:pt x="2787" y="13976"/>
                  <a:pt x="1742" y="14569"/>
                  <a:pt x="1045" y="15501"/>
                </a:cubicBezTo>
                <a:cubicBezTo>
                  <a:pt x="503" y="15289"/>
                  <a:pt x="0" y="14866"/>
                  <a:pt x="0" y="14358"/>
                </a:cubicBezTo>
                <a:cubicBezTo>
                  <a:pt x="0" y="10122"/>
                  <a:pt x="0" y="10122"/>
                  <a:pt x="0" y="10122"/>
                </a:cubicBezTo>
                <a:cubicBezTo>
                  <a:pt x="0" y="9445"/>
                  <a:pt x="503" y="8852"/>
                  <a:pt x="1161" y="8852"/>
                </a:cubicBezTo>
                <a:cubicBezTo>
                  <a:pt x="7819" y="8852"/>
                  <a:pt x="7819" y="8852"/>
                  <a:pt x="7819" y="8852"/>
                </a:cubicBezTo>
                <a:cubicBezTo>
                  <a:pt x="10374" y="2202"/>
                  <a:pt x="10374" y="2202"/>
                  <a:pt x="10374" y="2202"/>
                </a:cubicBezTo>
                <a:cubicBezTo>
                  <a:pt x="10877" y="932"/>
                  <a:pt x="11574" y="0"/>
                  <a:pt x="12697" y="0"/>
                </a:cubicBezTo>
                <a:cubicBezTo>
                  <a:pt x="18271" y="0"/>
                  <a:pt x="18271" y="0"/>
                  <a:pt x="18271" y="0"/>
                </a:cubicBezTo>
                <a:cubicBezTo>
                  <a:pt x="19355" y="0"/>
                  <a:pt x="20284" y="974"/>
                  <a:pt x="20284" y="2202"/>
                </a:cubicBezTo>
                <a:cubicBezTo>
                  <a:pt x="20284" y="10292"/>
                  <a:pt x="20284" y="10292"/>
                  <a:pt x="20284" y="10292"/>
                </a:cubicBezTo>
                <a:cubicBezTo>
                  <a:pt x="19935" y="9911"/>
                  <a:pt x="19935" y="9911"/>
                  <a:pt x="19935" y="9911"/>
                </a:cubicBezTo>
                <a:cubicBezTo>
                  <a:pt x="19471" y="9445"/>
                  <a:pt x="18890" y="9191"/>
                  <a:pt x="18232" y="9191"/>
                </a:cubicBezTo>
                <a:close/>
                <a:moveTo>
                  <a:pt x="18542" y="2922"/>
                </a:moveTo>
                <a:cubicBezTo>
                  <a:pt x="18542" y="2118"/>
                  <a:pt x="17923" y="1440"/>
                  <a:pt x="17187" y="1440"/>
                </a:cubicBezTo>
                <a:cubicBezTo>
                  <a:pt x="13510" y="1440"/>
                  <a:pt x="13510" y="1440"/>
                  <a:pt x="13510" y="1440"/>
                </a:cubicBezTo>
                <a:cubicBezTo>
                  <a:pt x="12774" y="1440"/>
                  <a:pt x="12310" y="2075"/>
                  <a:pt x="11961" y="2922"/>
                </a:cubicBezTo>
                <a:cubicBezTo>
                  <a:pt x="10258" y="7369"/>
                  <a:pt x="10258" y="7369"/>
                  <a:pt x="10258" y="7369"/>
                </a:cubicBezTo>
                <a:cubicBezTo>
                  <a:pt x="18542" y="7327"/>
                  <a:pt x="18542" y="7327"/>
                  <a:pt x="18542" y="7327"/>
                </a:cubicBezTo>
                <a:lnTo>
                  <a:pt x="18542" y="2922"/>
                </a:lnTo>
                <a:close/>
                <a:moveTo>
                  <a:pt x="4026" y="14612"/>
                </a:moveTo>
                <a:cubicBezTo>
                  <a:pt x="5768" y="14612"/>
                  <a:pt x="7200" y="16179"/>
                  <a:pt x="7200" y="18127"/>
                </a:cubicBezTo>
                <a:cubicBezTo>
                  <a:pt x="7200" y="20033"/>
                  <a:pt x="5768" y="21600"/>
                  <a:pt x="4026" y="21600"/>
                </a:cubicBezTo>
                <a:cubicBezTo>
                  <a:pt x="2245" y="21600"/>
                  <a:pt x="813" y="20033"/>
                  <a:pt x="813" y="18127"/>
                </a:cubicBezTo>
                <a:cubicBezTo>
                  <a:pt x="813" y="16179"/>
                  <a:pt x="2245" y="14612"/>
                  <a:pt x="4026" y="14612"/>
                </a:cubicBezTo>
                <a:close/>
                <a:moveTo>
                  <a:pt x="4026" y="19779"/>
                </a:moveTo>
                <a:cubicBezTo>
                  <a:pt x="4839" y="19779"/>
                  <a:pt x="5535" y="19016"/>
                  <a:pt x="5535" y="18127"/>
                </a:cubicBezTo>
                <a:cubicBezTo>
                  <a:pt x="5535" y="17195"/>
                  <a:pt x="4839" y="16475"/>
                  <a:pt x="4026" y="16475"/>
                </a:cubicBezTo>
                <a:cubicBezTo>
                  <a:pt x="3174" y="16475"/>
                  <a:pt x="2516" y="17195"/>
                  <a:pt x="2516" y="18127"/>
                </a:cubicBezTo>
                <a:cubicBezTo>
                  <a:pt x="2516" y="19016"/>
                  <a:pt x="3174" y="19779"/>
                  <a:pt x="4026" y="1977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754">
              <a:defRPr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288" name="Shape 288"/>
          <p:cNvSpPr/>
          <p:nvPr/>
        </p:nvSpPr>
        <p:spPr>
          <a:xfrm>
            <a:off x="0" y="6629488"/>
            <a:ext cx="9144000" cy="22878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754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289" name="Shape 289"/>
          <p:cNvSpPr>
            <a:spLocks noGrp="1"/>
          </p:cNvSpPr>
          <p:nvPr>
            <p:ph type="sldNum" sz="quarter" idx="2"/>
          </p:nvPr>
        </p:nvSpPr>
        <p:spPr>
          <a:xfrm>
            <a:off x="6278135" y="6218117"/>
            <a:ext cx="275071" cy="27699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9752211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/>
          <p:nvPr/>
        </p:nvSpPr>
        <p:spPr>
          <a:xfrm>
            <a:off x="877551" y="1958"/>
            <a:ext cx="985193" cy="1171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519" tIns="31519" rIns="31519" bIns="31519" anchor="ctr">
            <a:spAutoFit/>
          </a:bodyPr>
          <a:lstStyle/>
          <a:p>
            <a:pPr defTabSz="912652">
              <a:def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Портал </a:t>
            </a:r>
            <a:endParaRPr sz="4800" cap="all"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defTabSz="912652">
              <a:def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фермера</a:t>
            </a:r>
          </a:p>
        </p:txBody>
      </p:sp>
      <p:sp>
        <p:nvSpPr>
          <p:cNvPr id="297" name="Shape 297"/>
          <p:cNvSpPr/>
          <p:nvPr/>
        </p:nvSpPr>
        <p:spPr>
          <a:xfrm>
            <a:off x="200725" y="228781"/>
            <a:ext cx="659934" cy="699975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754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298" name="Shape 298"/>
          <p:cNvSpPr/>
          <p:nvPr/>
        </p:nvSpPr>
        <p:spPr>
          <a:xfrm>
            <a:off x="344093" y="380124"/>
            <a:ext cx="373197" cy="3620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81" y="17788"/>
                </a:moveTo>
                <a:cubicBezTo>
                  <a:pt x="20981" y="18424"/>
                  <a:pt x="20787" y="19016"/>
                  <a:pt x="20361" y="19440"/>
                </a:cubicBezTo>
                <a:cubicBezTo>
                  <a:pt x="19626" y="20245"/>
                  <a:pt x="19626" y="20245"/>
                  <a:pt x="19626" y="20245"/>
                </a:cubicBezTo>
                <a:cubicBezTo>
                  <a:pt x="19239" y="20668"/>
                  <a:pt x="18697" y="20922"/>
                  <a:pt x="18155" y="20880"/>
                </a:cubicBezTo>
                <a:cubicBezTo>
                  <a:pt x="17768" y="21346"/>
                  <a:pt x="17226" y="21600"/>
                  <a:pt x="16645" y="21600"/>
                </a:cubicBezTo>
                <a:cubicBezTo>
                  <a:pt x="15639" y="21600"/>
                  <a:pt x="15639" y="21600"/>
                  <a:pt x="15639" y="21600"/>
                </a:cubicBezTo>
                <a:cubicBezTo>
                  <a:pt x="15058" y="21600"/>
                  <a:pt x="14516" y="21346"/>
                  <a:pt x="14168" y="20880"/>
                </a:cubicBezTo>
                <a:cubicBezTo>
                  <a:pt x="13587" y="20922"/>
                  <a:pt x="13045" y="20668"/>
                  <a:pt x="12658" y="20245"/>
                </a:cubicBezTo>
                <a:cubicBezTo>
                  <a:pt x="11923" y="19440"/>
                  <a:pt x="11923" y="19440"/>
                  <a:pt x="11923" y="19440"/>
                </a:cubicBezTo>
                <a:cubicBezTo>
                  <a:pt x="11535" y="19016"/>
                  <a:pt x="11342" y="18424"/>
                  <a:pt x="11342" y="17831"/>
                </a:cubicBezTo>
                <a:cubicBezTo>
                  <a:pt x="10955" y="17407"/>
                  <a:pt x="10684" y="16814"/>
                  <a:pt x="10684" y="16179"/>
                </a:cubicBezTo>
                <a:cubicBezTo>
                  <a:pt x="10684" y="15078"/>
                  <a:pt x="10684" y="15078"/>
                  <a:pt x="10684" y="15078"/>
                </a:cubicBezTo>
                <a:cubicBezTo>
                  <a:pt x="10684" y="14442"/>
                  <a:pt x="10955" y="13849"/>
                  <a:pt x="11342" y="13426"/>
                </a:cubicBezTo>
                <a:cubicBezTo>
                  <a:pt x="11342" y="12833"/>
                  <a:pt x="11535" y="12240"/>
                  <a:pt x="11923" y="11816"/>
                </a:cubicBezTo>
                <a:cubicBezTo>
                  <a:pt x="12658" y="11012"/>
                  <a:pt x="12658" y="11012"/>
                  <a:pt x="12658" y="11012"/>
                </a:cubicBezTo>
                <a:cubicBezTo>
                  <a:pt x="13045" y="10588"/>
                  <a:pt x="13587" y="10334"/>
                  <a:pt x="14168" y="10334"/>
                </a:cubicBezTo>
                <a:cubicBezTo>
                  <a:pt x="14516" y="9911"/>
                  <a:pt x="15058" y="9656"/>
                  <a:pt x="15639" y="9656"/>
                </a:cubicBezTo>
                <a:cubicBezTo>
                  <a:pt x="16645" y="9656"/>
                  <a:pt x="16645" y="9656"/>
                  <a:pt x="16645" y="9656"/>
                </a:cubicBezTo>
                <a:cubicBezTo>
                  <a:pt x="17226" y="9656"/>
                  <a:pt x="17768" y="9911"/>
                  <a:pt x="18155" y="10334"/>
                </a:cubicBezTo>
                <a:cubicBezTo>
                  <a:pt x="18697" y="10334"/>
                  <a:pt x="19239" y="10588"/>
                  <a:pt x="19626" y="11012"/>
                </a:cubicBezTo>
                <a:cubicBezTo>
                  <a:pt x="20361" y="11816"/>
                  <a:pt x="20361" y="11816"/>
                  <a:pt x="20361" y="11816"/>
                </a:cubicBezTo>
                <a:cubicBezTo>
                  <a:pt x="20787" y="12240"/>
                  <a:pt x="20981" y="12833"/>
                  <a:pt x="20981" y="13468"/>
                </a:cubicBezTo>
                <a:cubicBezTo>
                  <a:pt x="21368" y="13849"/>
                  <a:pt x="21600" y="14442"/>
                  <a:pt x="21600" y="15078"/>
                </a:cubicBezTo>
                <a:cubicBezTo>
                  <a:pt x="21600" y="16179"/>
                  <a:pt x="21600" y="16179"/>
                  <a:pt x="21600" y="16179"/>
                </a:cubicBezTo>
                <a:cubicBezTo>
                  <a:pt x="21600" y="16814"/>
                  <a:pt x="21368" y="17407"/>
                  <a:pt x="20981" y="17788"/>
                </a:cubicBezTo>
                <a:close/>
                <a:moveTo>
                  <a:pt x="16142" y="11901"/>
                </a:moveTo>
                <a:cubicBezTo>
                  <a:pt x="14284" y="11901"/>
                  <a:pt x="12735" y="13553"/>
                  <a:pt x="12735" y="15628"/>
                </a:cubicBezTo>
                <a:cubicBezTo>
                  <a:pt x="12735" y="17704"/>
                  <a:pt x="14284" y="19355"/>
                  <a:pt x="16142" y="19355"/>
                </a:cubicBezTo>
                <a:cubicBezTo>
                  <a:pt x="18039" y="19355"/>
                  <a:pt x="19548" y="17704"/>
                  <a:pt x="19548" y="15628"/>
                </a:cubicBezTo>
                <a:cubicBezTo>
                  <a:pt x="19548" y="13553"/>
                  <a:pt x="18039" y="11901"/>
                  <a:pt x="16142" y="11901"/>
                </a:cubicBezTo>
                <a:close/>
                <a:moveTo>
                  <a:pt x="16142" y="17704"/>
                </a:moveTo>
                <a:cubicBezTo>
                  <a:pt x="15097" y="17704"/>
                  <a:pt x="14284" y="16772"/>
                  <a:pt x="14284" y="15628"/>
                </a:cubicBezTo>
                <a:cubicBezTo>
                  <a:pt x="14284" y="14485"/>
                  <a:pt x="15097" y="13553"/>
                  <a:pt x="16142" y="13553"/>
                </a:cubicBezTo>
                <a:cubicBezTo>
                  <a:pt x="17187" y="13553"/>
                  <a:pt x="18039" y="14485"/>
                  <a:pt x="18039" y="15628"/>
                </a:cubicBezTo>
                <a:cubicBezTo>
                  <a:pt x="18039" y="16772"/>
                  <a:pt x="17187" y="17704"/>
                  <a:pt x="16142" y="17704"/>
                </a:cubicBezTo>
                <a:close/>
                <a:moveTo>
                  <a:pt x="18232" y="9191"/>
                </a:moveTo>
                <a:cubicBezTo>
                  <a:pt x="17845" y="8682"/>
                  <a:pt x="17226" y="8386"/>
                  <a:pt x="16568" y="8386"/>
                </a:cubicBezTo>
                <a:cubicBezTo>
                  <a:pt x="15445" y="8386"/>
                  <a:pt x="15445" y="8386"/>
                  <a:pt x="15445" y="8386"/>
                </a:cubicBezTo>
                <a:cubicBezTo>
                  <a:pt x="14787" y="8386"/>
                  <a:pt x="14168" y="8682"/>
                  <a:pt x="13781" y="9191"/>
                </a:cubicBezTo>
                <a:cubicBezTo>
                  <a:pt x="13123" y="9191"/>
                  <a:pt x="12542" y="9445"/>
                  <a:pt x="12077" y="9911"/>
                </a:cubicBezTo>
                <a:cubicBezTo>
                  <a:pt x="11265" y="10800"/>
                  <a:pt x="11265" y="10800"/>
                  <a:pt x="11265" y="10800"/>
                </a:cubicBezTo>
                <a:cubicBezTo>
                  <a:pt x="10839" y="11308"/>
                  <a:pt x="10606" y="11986"/>
                  <a:pt x="10606" y="12664"/>
                </a:cubicBezTo>
                <a:cubicBezTo>
                  <a:pt x="10142" y="13129"/>
                  <a:pt x="9871" y="13765"/>
                  <a:pt x="9871" y="14485"/>
                </a:cubicBezTo>
                <a:cubicBezTo>
                  <a:pt x="9871" y="15628"/>
                  <a:pt x="9871" y="15628"/>
                  <a:pt x="9871" y="15628"/>
                </a:cubicBezTo>
                <a:cubicBezTo>
                  <a:pt x="6929" y="15628"/>
                  <a:pt x="6929" y="15628"/>
                  <a:pt x="6929" y="15628"/>
                </a:cubicBezTo>
                <a:cubicBezTo>
                  <a:pt x="6271" y="14612"/>
                  <a:pt x="5187" y="13976"/>
                  <a:pt x="3948" y="13976"/>
                </a:cubicBezTo>
                <a:cubicBezTo>
                  <a:pt x="2787" y="13976"/>
                  <a:pt x="1742" y="14569"/>
                  <a:pt x="1045" y="15501"/>
                </a:cubicBezTo>
                <a:cubicBezTo>
                  <a:pt x="503" y="15289"/>
                  <a:pt x="0" y="14866"/>
                  <a:pt x="0" y="14358"/>
                </a:cubicBezTo>
                <a:cubicBezTo>
                  <a:pt x="0" y="10122"/>
                  <a:pt x="0" y="10122"/>
                  <a:pt x="0" y="10122"/>
                </a:cubicBezTo>
                <a:cubicBezTo>
                  <a:pt x="0" y="9445"/>
                  <a:pt x="503" y="8852"/>
                  <a:pt x="1161" y="8852"/>
                </a:cubicBezTo>
                <a:cubicBezTo>
                  <a:pt x="7819" y="8852"/>
                  <a:pt x="7819" y="8852"/>
                  <a:pt x="7819" y="8852"/>
                </a:cubicBezTo>
                <a:cubicBezTo>
                  <a:pt x="10374" y="2202"/>
                  <a:pt x="10374" y="2202"/>
                  <a:pt x="10374" y="2202"/>
                </a:cubicBezTo>
                <a:cubicBezTo>
                  <a:pt x="10877" y="932"/>
                  <a:pt x="11574" y="0"/>
                  <a:pt x="12697" y="0"/>
                </a:cubicBezTo>
                <a:cubicBezTo>
                  <a:pt x="18271" y="0"/>
                  <a:pt x="18271" y="0"/>
                  <a:pt x="18271" y="0"/>
                </a:cubicBezTo>
                <a:cubicBezTo>
                  <a:pt x="19355" y="0"/>
                  <a:pt x="20284" y="974"/>
                  <a:pt x="20284" y="2202"/>
                </a:cubicBezTo>
                <a:cubicBezTo>
                  <a:pt x="20284" y="10292"/>
                  <a:pt x="20284" y="10292"/>
                  <a:pt x="20284" y="10292"/>
                </a:cubicBezTo>
                <a:cubicBezTo>
                  <a:pt x="19935" y="9911"/>
                  <a:pt x="19935" y="9911"/>
                  <a:pt x="19935" y="9911"/>
                </a:cubicBezTo>
                <a:cubicBezTo>
                  <a:pt x="19471" y="9445"/>
                  <a:pt x="18890" y="9191"/>
                  <a:pt x="18232" y="9191"/>
                </a:cubicBezTo>
                <a:close/>
                <a:moveTo>
                  <a:pt x="18542" y="2922"/>
                </a:moveTo>
                <a:cubicBezTo>
                  <a:pt x="18542" y="2118"/>
                  <a:pt x="17923" y="1440"/>
                  <a:pt x="17187" y="1440"/>
                </a:cubicBezTo>
                <a:cubicBezTo>
                  <a:pt x="13510" y="1440"/>
                  <a:pt x="13510" y="1440"/>
                  <a:pt x="13510" y="1440"/>
                </a:cubicBezTo>
                <a:cubicBezTo>
                  <a:pt x="12774" y="1440"/>
                  <a:pt x="12310" y="2075"/>
                  <a:pt x="11961" y="2922"/>
                </a:cubicBezTo>
                <a:cubicBezTo>
                  <a:pt x="10258" y="7369"/>
                  <a:pt x="10258" y="7369"/>
                  <a:pt x="10258" y="7369"/>
                </a:cubicBezTo>
                <a:cubicBezTo>
                  <a:pt x="18542" y="7327"/>
                  <a:pt x="18542" y="7327"/>
                  <a:pt x="18542" y="7327"/>
                </a:cubicBezTo>
                <a:lnTo>
                  <a:pt x="18542" y="2922"/>
                </a:lnTo>
                <a:close/>
                <a:moveTo>
                  <a:pt x="4026" y="14612"/>
                </a:moveTo>
                <a:cubicBezTo>
                  <a:pt x="5768" y="14612"/>
                  <a:pt x="7200" y="16179"/>
                  <a:pt x="7200" y="18127"/>
                </a:cubicBezTo>
                <a:cubicBezTo>
                  <a:pt x="7200" y="20033"/>
                  <a:pt x="5768" y="21600"/>
                  <a:pt x="4026" y="21600"/>
                </a:cubicBezTo>
                <a:cubicBezTo>
                  <a:pt x="2245" y="21600"/>
                  <a:pt x="813" y="20033"/>
                  <a:pt x="813" y="18127"/>
                </a:cubicBezTo>
                <a:cubicBezTo>
                  <a:pt x="813" y="16179"/>
                  <a:pt x="2245" y="14612"/>
                  <a:pt x="4026" y="14612"/>
                </a:cubicBezTo>
                <a:close/>
                <a:moveTo>
                  <a:pt x="4026" y="19779"/>
                </a:moveTo>
                <a:cubicBezTo>
                  <a:pt x="4839" y="19779"/>
                  <a:pt x="5535" y="19016"/>
                  <a:pt x="5535" y="18127"/>
                </a:cubicBezTo>
                <a:cubicBezTo>
                  <a:pt x="5535" y="17195"/>
                  <a:pt x="4839" y="16475"/>
                  <a:pt x="4026" y="16475"/>
                </a:cubicBezTo>
                <a:cubicBezTo>
                  <a:pt x="3174" y="16475"/>
                  <a:pt x="2516" y="17195"/>
                  <a:pt x="2516" y="18127"/>
                </a:cubicBezTo>
                <a:cubicBezTo>
                  <a:pt x="2516" y="19016"/>
                  <a:pt x="3174" y="19779"/>
                  <a:pt x="4026" y="1977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754">
              <a:defRPr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299" name="Shape 299"/>
          <p:cNvSpPr>
            <a:spLocks noGrp="1"/>
          </p:cNvSpPr>
          <p:nvPr>
            <p:ph type="sldNum" sz="quarter" idx="2"/>
          </p:nvPr>
        </p:nvSpPr>
        <p:spPr>
          <a:xfrm>
            <a:off x="6278135" y="6218117"/>
            <a:ext cx="275071" cy="27699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3254725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/>
          <p:nvPr/>
        </p:nvSpPr>
        <p:spPr>
          <a:xfrm>
            <a:off x="877551" y="1958"/>
            <a:ext cx="985193" cy="1171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519" tIns="31519" rIns="31519" bIns="31519" anchor="ctr">
            <a:spAutoFit/>
          </a:bodyPr>
          <a:lstStyle/>
          <a:p>
            <a:pPr defTabSz="912652">
              <a:defRPr cap="all">
                <a:solidFill>
                  <a:srgbClr val="F2F2F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rPr cap="all">
                <a:solidFill>
                  <a:srgbClr val="F2F2F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Портал </a:t>
            </a:r>
            <a:endParaRPr sz="4800" cap="all"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defTabSz="912652">
              <a:defRPr cap="all">
                <a:solidFill>
                  <a:srgbClr val="F2F2F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rPr cap="all">
                <a:solidFill>
                  <a:srgbClr val="F2F2F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фермера</a:t>
            </a:r>
          </a:p>
        </p:txBody>
      </p:sp>
      <p:sp>
        <p:nvSpPr>
          <p:cNvPr id="307" name="Shape 307"/>
          <p:cNvSpPr/>
          <p:nvPr/>
        </p:nvSpPr>
        <p:spPr>
          <a:xfrm>
            <a:off x="200725" y="228781"/>
            <a:ext cx="659934" cy="699975"/>
          </a:xfrm>
          <a:prstGeom prst="ellipse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754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308" name="Shape 308"/>
          <p:cNvSpPr/>
          <p:nvPr/>
        </p:nvSpPr>
        <p:spPr>
          <a:xfrm>
            <a:off x="344093" y="380124"/>
            <a:ext cx="373197" cy="3620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81" y="17788"/>
                </a:moveTo>
                <a:cubicBezTo>
                  <a:pt x="20981" y="18424"/>
                  <a:pt x="20787" y="19016"/>
                  <a:pt x="20361" y="19440"/>
                </a:cubicBezTo>
                <a:cubicBezTo>
                  <a:pt x="19626" y="20245"/>
                  <a:pt x="19626" y="20245"/>
                  <a:pt x="19626" y="20245"/>
                </a:cubicBezTo>
                <a:cubicBezTo>
                  <a:pt x="19239" y="20668"/>
                  <a:pt x="18697" y="20922"/>
                  <a:pt x="18155" y="20880"/>
                </a:cubicBezTo>
                <a:cubicBezTo>
                  <a:pt x="17768" y="21346"/>
                  <a:pt x="17226" y="21600"/>
                  <a:pt x="16645" y="21600"/>
                </a:cubicBezTo>
                <a:cubicBezTo>
                  <a:pt x="15639" y="21600"/>
                  <a:pt x="15639" y="21600"/>
                  <a:pt x="15639" y="21600"/>
                </a:cubicBezTo>
                <a:cubicBezTo>
                  <a:pt x="15058" y="21600"/>
                  <a:pt x="14516" y="21346"/>
                  <a:pt x="14168" y="20880"/>
                </a:cubicBezTo>
                <a:cubicBezTo>
                  <a:pt x="13587" y="20922"/>
                  <a:pt x="13045" y="20668"/>
                  <a:pt x="12658" y="20245"/>
                </a:cubicBezTo>
                <a:cubicBezTo>
                  <a:pt x="11923" y="19440"/>
                  <a:pt x="11923" y="19440"/>
                  <a:pt x="11923" y="19440"/>
                </a:cubicBezTo>
                <a:cubicBezTo>
                  <a:pt x="11535" y="19016"/>
                  <a:pt x="11342" y="18424"/>
                  <a:pt x="11342" y="17831"/>
                </a:cubicBezTo>
                <a:cubicBezTo>
                  <a:pt x="10955" y="17407"/>
                  <a:pt x="10684" y="16814"/>
                  <a:pt x="10684" y="16179"/>
                </a:cubicBezTo>
                <a:cubicBezTo>
                  <a:pt x="10684" y="15078"/>
                  <a:pt x="10684" y="15078"/>
                  <a:pt x="10684" y="15078"/>
                </a:cubicBezTo>
                <a:cubicBezTo>
                  <a:pt x="10684" y="14442"/>
                  <a:pt x="10955" y="13849"/>
                  <a:pt x="11342" y="13426"/>
                </a:cubicBezTo>
                <a:cubicBezTo>
                  <a:pt x="11342" y="12833"/>
                  <a:pt x="11535" y="12240"/>
                  <a:pt x="11923" y="11816"/>
                </a:cubicBezTo>
                <a:cubicBezTo>
                  <a:pt x="12658" y="11012"/>
                  <a:pt x="12658" y="11012"/>
                  <a:pt x="12658" y="11012"/>
                </a:cubicBezTo>
                <a:cubicBezTo>
                  <a:pt x="13045" y="10588"/>
                  <a:pt x="13587" y="10334"/>
                  <a:pt x="14168" y="10334"/>
                </a:cubicBezTo>
                <a:cubicBezTo>
                  <a:pt x="14516" y="9911"/>
                  <a:pt x="15058" y="9656"/>
                  <a:pt x="15639" y="9656"/>
                </a:cubicBezTo>
                <a:cubicBezTo>
                  <a:pt x="16645" y="9656"/>
                  <a:pt x="16645" y="9656"/>
                  <a:pt x="16645" y="9656"/>
                </a:cubicBezTo>
                <a:cubicBezTo>
                  <a:pt x="17226" y="9656"/>
                  <a:pt x="17768" y="9911"/>
                  <a:pt x="18155" y="10334"/>
                </a:cubicBezTo>
                <a:cubicBezTo>
                  <a:pt x="18697" y="10334"/>
                  <a:pt x="19239" y="10588"/>
                  <a:pt x="19626" y="11012"/>
                </a:cubicBezTo>
                <a:cubicBezTo>
                  <a:pt x="20361" y="11816"/>
                  <a:pt x="20361" y="11816"/>
                  <a:pt x="20361" y="11816"/>
                </a:cubicBezTo>
                <a:cubicBezTo>
                  <a:pt x="20787" y="12240"/>
                  <a:pt x="20981" y="12833"/>
                  <a:pt x="20981" y="13468"/>
                </a:cubicBezTo>
                <a:cubicBezTo>
                  <a:pt x="21368" y="13849"/>
                  <a:pt x="21600" y="14442"/>
                  <a:pt x="21600" y="15078"/>
                </a:cubicBezTo>
                <a:cubicBezTo>
                  <a:pt x="21600" y="16179"/>
                  <a:pt x="21600" y="16179"/>
                  <a:pt x="21600" y="16179"/>
                </a:cubicBezTo>
                <a:cubicBezTo>
                  <a:pt x="21600" y="16814"/>
                  <a:pt x="21368" y="17407"/>
                  <a:pt x="20981" y="17788"/>
                </a:cubicBezTo>
                <a:close/>
                <a:moveTo>
                  <a:pt x="16142" y="11901"/>
                </a:moveTo>
                <a:cubicBezTo>
                  <a:pt x="14284" y="11901"/>
                  <a:pt x="12735" y="13553"/>
                  <a:pt x="12735" y="15628"/>
                </a:cubicBezTo>
                <a:cubicBezTo>
                  <a:pt x="12735" y="17704"/>
                  <a:pt x="14284" y="19355"/>
                  <a:pt x="16142" y="19355"/>
                </a:cubicBezTo>
                <a:cubicBezTo>
                  <a:pt x="18039" y="19355"/>
                  <a:pt x="19548" y="17704"/>
                  <a:pt x="19548" y="15628"/>
                </a:cubicBezTo>
                <a:cubicBezTo>
                  <a:pt x="19548" y="13553"/>
                  <a:pt x="18039" y="11901"/>
                  <a:pt x="16142" y="11901"/>
                </a:cubicBezTo>
                <a:close/>
                <a:moveTo>
                  <a:pt x="16142" y="17704"/>
                </a:moveTo>
                <a:cubicBezTo>
                  <a:pt x="15097" y="17704"/>
                  <a:pt x="14284" y="16772"/>
                  <a:pt x="14284" y="15628"/>
                </a:cubicBezTo>
                <a:cubicBezTo>
                  <a:pt x="14284" y="14485"/>
                  <a:pt x="15097" y="13553"/>
                  <a:pt x="16142" y="13553"/>
                </a:cubicBezTo>
                <a:cubicBezTo>
                  <a:pt x="17187" y="13553"/>
                  <a:pt x="18039" y="14485"/>
                  <a:pt x="18039" y="15628"/>
                </a:cubicBezTo>
                <a:cubicBezTo>
                  <a:pt x="18039" y="16772"/>
                  <a:pt x="17187" y="17704"/>
                  <a:pt x="16142" y="17704"/>
                </a:cubicBezTo>
                <a:close/>
                <a:moveTo>
                  <a:pt x="18232" y="9191"/>
                </a:moveTo>
                <a:cubicBezTo>
                  <a:pt x="17845" y="8682"/>
                  <a:pt x="17226" y="8386"/>
                  <a:pt x="16568" y="8386"/>
                </a:cubicBezTo>
                <a:cubicBezTo>
                  <a:pt x="15445" y="8386"/>
                  <a:pt x="15445" y="8386"/>
                  <a:pt x="15445" y="8386"/>
                </a:cubicBezTo>
                <a:cubicBezTo>
                  <a:pt x="14787" y="8386"/>
                  <a:pt x="14168" y="8682"/>
                  <a:pt x="13781" y="9191"/>
                </a:cubicBezTo>
                <a:cubicBezTo>
                  <a:pt x="13123" y="9191"/>
                  <a:pt x="12542" y="9445"/>
                  <a:pt x="12077" y="9911"/>
                </a:cubicBezTo>
                <a:cubicBezTo>
                  <a:pt x="11265" y="10800"/>
                  <a:pt x="11265" y="10800"/>
                  <a:pt x="11265" y="10800"/>
                </a:cubicBezTo>
                <a:cubicBezTo>
                  <a:pt x="10839" y="11308"/>
                  <a:pt x="10606" y="11986"/>
                  <a:pt x="10606" y="12664"/>
                </a:cubicBezTo>
                <a:cubicBezTo>
                  <a:pt x="10142" y="13129"/>
                  <a:pt x="9871" y="13765"/>
                  <a:pt x="9871" y="14485"/>
                </a:cubicBezTo>
                <a:cubicBezTo>
                  <a:pt x="9871" y="15628"/>
                  <a:pt x="9871" y="15628"/>
                  <a:pt x="9871" y="15628"/>
                </a:cubicBezTo>
                <a:cubicBezTo>
                  <a:pt x="6929" y="15628"/>
                  <a:pt x="6929" y="15628"/>
                  <a:pt x="6929" y="15628"/>
                </a:cubicBezTo>
                <a:cubicBezTo>
                  <a:pt x="6271" y="14612"/>
                  <a:pt x="5187" y="13976"/>
                  <a:pt x="3948" y="13976"/>
                </a:cubicBezTo>
                <a:cubicBezTo>
                  <a:pt x="2787" y="13976"/>
                  <a:pt x="1742" y="14569"/>
                  <a:pt x="1045" y="15501"/>
                </a:cubicBezTo>
                <a:cubicBezTo>
                  <a:pt x="503" y="15289"/>
                  <a:pt x="0" y="14866"/>
                  <a:pt x="0" y="14358"/>
                </a:cubicBezTo>
                <a:cubicBezTo>
                  <a:pt x="0" y="10122"/>
                  <a:pt x="0" y="10122"/>
                  <a:pt x="0" y="10122"/>
                </a:cubicBezTo>
                <a:cubicBezTo>
                  <a:pt x="0" y="9445"/>
                  <a:pt x="503" y="8852"/>
                  <a:pt x="1161" y="8852"/>
                </a:cubicBezTo>
                <a:cubicBezTo>
                  <a:pt x="7819" y="8852"/>
                  <a:pt x="7819" y="8852"/>
                  <a:pt x="7819" y="8852"/>
                </a:cubicBezTo>
                <a:cubicBezTo>
                  <a:pt x="10374" y="2202"/>
                  <a:pt x="10374" y="2202"/>
                  <a:pt x="10374" y="2202"/>
                </a:cubicBezTo>
                <a:cubicBezTo>
                  <a:pt x="10877" y="932"/>
                  <a:pt x="11574" y="0"/>
                  <a:pt x="12697" y="0"/>
                </a:cubicBezTo>
                <a:cubicBezTo>
                  <a:pt x="18271" y="0"/>
                  <a:pt x="18271" y="0"/>
                  <a:pt x="18271" y="0"/>
                </a:cubicBezTo>
                <a:cubicBezTo>
                  <a:pt x="19355" y="0"/>
                  <a:pt x="20284" y="974"/>
                  <a:pt x="20284" y="2202"/>
                </a:cubicBezTo>
                <a:cubicBezTo>
                  <a:pt x="20284" y="10292"/>
                  <a:pt x="20284" y="10292"/>
                  <a:pt x="20284" y="10292"/>
                </a:cubicBezTo>
                <a:cubicBezTo>
                  <a:pt x="19935" y="9911"/>
                  <a:pt x="19935" y="9911"/>
                  <a:pt x="19935" y="9911"/>
                </a:cubicBezTo>
                <a:cubicBezTo>
                  <a:pt x="19471" y="9445"/>
                  <a:pt x="18890" y="9191"/>
                  <a:pt x="18232" y="9191"/>
                </a:cubicBezTo>
                <a:close/>
                <a:moveTo>
                  <a:pt x="18542" y="2922"/>
                </a:moveTo>
                <a:cubicBezTo>
                  <a:pt x="18542" y="2118"/>
                  <a:pt x="17923" y="1440"/>
                  <a:pt x="17187" y="1440"/>
                </a:cubicBezTo>
                <a:cubicBezTo>
                  <a:pt x="13510" y="1440"/>
                  <a:pt x="13510" y="1440"/>
                  <a:pt x="13510" y="1440"/>
                </a:cubicBezTo>
                <a:cubicBezTo>
                  <a:pt x="12774" y="1440"/>
                  <a:pt x="12310" y="2075"/>
                  <a:pt x="11961" y="2922"/>
                </a:cubicBezTo>
                <a:cubicBezTo>
                  <a:pt x="10258" y="7369"/>
                  <a:pt x="10258" y="7369"/>
                  <a:pt x="10258" y="7369"/>
                </a:cubicBezTo>
                <a:cubicBezTo>
                  <a:pt x="18542" y="7327"/>
                  <a:pt x="18542" y="7327"/>
                  <a:pt x="18542" y="7327"/>
                </a:cubicBezTo>
                <a:lnTo>
                  <a:pt x="18542" y="2922"/>
                </a:lnTo>
                <a:close/>
                <a:moveTo>
                  <a:pt x="4026" y="14612"/>
                </a:moveTo>
                <a:cubicBezTo>
                  <a:pt x="5768" y="14612"/>
                  <a:pt x="7200" y="16179"/>
                  <a:pt x="7200" y="18127"/>
                </a:cubicBezTo>
                <a:cubicBezTo>
                  <a:pt x="7200" y="20033"/>
                  <a:pt x="5768" y="21600"/>
                  <a:pt x="4026" y="21600"/>
                </a:cubicBezTo>
                <a:cubicBezTo>
                  <a:pt x="2245" y="21600"/>
                  <a:pt x="813" y="20033"/>
                  <a:pt x="813" y="18127"/>
                </a:cubicBezTo>
                <a:cubicBezTo>
                  <a:pt x="813" y="16179"/>
                  <a:pt x="2245" y="14612"/>
                  <a:pt x="4026" y="14612"/>
                </a:cubicBezTo>
                <a:close/>
                <a:moveTo>
                  <a:pt x="4026" y="19779"/>
                </a:moveTo>
                <a:cubicBezTo>
                  <a:pt x="4839" y="19779"/>
                  <a:pt x="5535" y="19016"/>
                  <a:pt x="5535" y="18127"/>
                </a:cubicBezTo>
                <a:cubicBezTo>
                  <a:pt x="5535" y="17195"/>
                  <a:pt x="4839" y="16475"/>
                  <a:pt x="4026" y="16475"/>
                </a:cubicBezTo>
                <a:cubicBezTo>
                  <a:pt x="3174" y="16475"/>
                  <a:pt x="2516" y="17195"/>
                  <a:pt x="2516" y="18127"/>
                </a:cubicBezTo>
                <a:cubicBezTo>
                  <a:pt x="2516" y="19016"/>
                  <a:pt x="3174" y="19779"/>
                  <a:pt x="4026" y="1977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754">
              <a:defRPr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309" name="Shape 309"/>
          <p:cNvSpPr>
            <a:spLocks noGrp="1"/>
          </p:cNvSpPr>
          <p:nvPr>
            <p:ph type="sldNum" sz="quarter" idx="2"/>
          </p:nvPr>
        </p:nvSpPr>
        <p:spPr>
          <a:xfrm>
            <a:off x="6278135" y="6218117"/>
            <a:ext cx="275071" cy="27699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5384506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/>
          <p:nvPr/>
        </p:nvSpPr>
        <p:spPr>
          <a:xfrm>
            <a:off x="877539" y="125061"/>
            <a:ext cx="3263453" cy="925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519" tIns="31519" rIns="31519" bIns="31519" anchor="ctr">
            <a:spAutoFit/>
          </a:bodyPr>
          <a:lstStyle>
            <a:lvl1pPr defTabSz="912652">
              <a:defRPr sz="1400"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r>
              <a:t>Магазин социального питания и адресной продовольственной поддержки</a:t>
            </a:r>
          </a:p>
        </p:txBody>
      </p:sp>
      <p:sp>
        <p:nvSpPr>
          <p:cNvPr id="317" name="Shape 317"/>
          <p:cNvSpPr/>
          <p:nvPr/>
        </p:nvSpPr>
        <p:spPr>
          <a:xfrm>
            <a:off x="200725" y="228781"/>
            <a:ext cx="659934" cy="699975"/>
          </a:xfrm>
          <a:prstGeom prst="ellipse">
            <a:avLst/>
          </a:prstGeom>
          <a:solidFill>
            <a:srgbClr val="31859C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754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318" name="Shape 318"/>
          <p:cNvSpPr/>
          <p:nvPr/>
        </p:nvSpPr>
        <p:spPr>
          <a:xfrm>
            <a:off x="346183" y="377800"/>
            <a:ext cx="369018" cy="401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018"/>
                </a:moveTo>
                <a:cubicBezTo>
                  <a:pt x="7387" y="21600"/>
                  <a:pt x="7387" y="21600"/>
                  <a:pt x="7387" y="21600"/>
                </a:cubicBezTo>
                <a:cubicBezTo>
                  <a:pt x="7387" y="5164"/>
                  <a:pt x="7387" y="5164"/>
                  <a:pt x="7387" y="5164"/>
                </a:cubicBezTo>
                <a:cubicBezTo>
                  <a:pt x="0" y="5164"/>
                  <a:pt x="0" y="5164"/>
                  <a:pt x="0" y="5164"/>
                </a:cubicBezTo>
                <a:lnTo>
                  <a:pt x="0" y="21018"/>
                </a:lnTo>
                <a:close/>
                <a:moveTo>
                  <a:pt x="7536" y="21600"/>
                </a:moveTo>
                <a:cubicBezTo>
                  <a:pt x="10856" y="20327"/>
                  <a:pt x="10856" y="20327"/>
                  <a:pt x="10856" y="20327"/>
                </a:cubicBezTo>
                <a:cubicBezTo>
                  <a:pt x="10856" y="5164"/>
                  <a:pt x="10856" y="5164"/>
                  <a:pt x="10856" y="5164"/>
                </a:cubicBezTo>
                <a:cubicBezTo>
                  <a:pt x="7536" y="5164"/>
                  <a:pt x="7536" y="5164"/>
                  <a:pt x="7536" y="5164"/>
                </a:cubicBezTo>
                <a:lnTo>
                  <a:pt x="7536" y="21600"/>
                </a:lnTo>
                <a:close/>
                <a:moveTo>
                  <a:pt x="1753" y="1745"/>
                </a:moveTo>
                <a:cubicBezTo>
                  <a:pt x="0" y="4982"/>
                  <a:pt x="0" y="4982"/>
                  <a:pt x="0" y="4982"/>
                </a:cubicBezTo>
                <a:cubicBezTo>
                  <a:pt x="7387" y="4982"/>
                  <a:pt x="7387" y="4982"/>
                  <a:pt x="7387" y="4982"/>
                </a:cubicBezTo>
                <a:cubicBezTo>
                  <a:pt x="8991" y="1745"/>
                  <a:pt x="8991" y="1745"/>
                  <a:pt x="8991" y="1745"/>
                </a:cubicBezTo>
                <a:lnTo>
                  <a:pt x="1753" y="1745"/>
                </a:lnTo>
                <a:close/>
                <a:moveTo>
                  <a:pt x="8991" y="764"/>
                </a:moveTo>
                <a:cubicBezTo>
                  <a:pt x="8991" y="364"/>
                  <a:pt x="8730" y="0"/>
                  <a:pt x="8431" y="0"/>
                </a:cubicBezTo>
                <a:cubicBezTo>
                  <a:pt x="2313" y="0"/>
                  <a:pt x="2313" y="0"/>
                  <a:pt x="2313" y="0"/>
                </a:cubicBezTo>
                <a:cubicBezTo>
                  <a:pt x="2015" y="0"/>
                  <a:pt x="1753" y="364"/>
                  <a:pt x="1753" y="764"/>
                </a:cubicBezTo>
                <a:cubicBezTo>
                  <a:pt x="1753" y="1564"/>
                  <a:pt x="1753" y="1564"/>
                  <a:pt x="1753" y="1564"/>
                </a:cubicBezTo>
                <a:cubicBezTo>
                  <a:pt x="8991" y="1564"/>
                  <a:pt x="8991" y="1564"/>
                  <a:pt x="8991" y="1564"/>
                </a:cubicBezTo>
                <a:lnTo>
                  <a:pt x="8991" y="764"/>
                </a:lnTo>
                <a:close/>
                <a:moveTo>
                  <a:pt x="7498" y="4982"/>
                </a:moveTo>
                <a:cubicBezTo>
                  <a:pt x="10856" y="4982"/>
                  <a:pt x="10856" y="4982"/>
                  <a:pt x="10856" y="4982"/>
                </a:cubicBezTo>
                <a:cubicBezTo>
                  <a:pt x="9065" y="1745"/>
                  <a:pt x="9065" y="1745"/>
                  <a:pt x="9065" y="1745"/>
                </a:cubicBezTo>
                <a:lnTo>
                  <a:pt x="7498" y="4982"/>
                </a:lnTo>
                <a:close/>
                <a:moveTo>
                  <a:pt x="21040" y="14873"/>
                </a:moveTo>
                <a:cubicBezTo>
                  <a:pt x="21600" y="14618"/>
                  <a:pt x="21600" y="14618"/>
                  <a:pt x="21600" y="14618"/>
                </a:cubicBezTo>
                <a:cubicBezTo>
                  <a:pt x="21600" y="14436"/>
                  <a:pt x="21600" y="14218"/>
                  <a:pt x="21563" y="14036"/>
                </a:cubicBezTo>
                <a:cubicBezTo>
                  <a:pt x="21525" y="13855"/>
                  <a:pt x="21488" y="13673"/>
                  <a:pt x="21413" y="13491"/>
                </a:cubicBezTo>
                <a:cubicBezTo>
                  <a:pt x="21339" y="13273"/>
                  <a:pt x="21339" y="13273"/>
                  <a:pt x="21339" y="13273"/>
                </a:cubicBezTo>
                <a:cubicBezTo>
                  <a:pt x="20593" y="13455"/>
                  <a:pt x="19847" y="13455"/>
                  <a:pt x="19138" y="13309"/>
                </a:cubicBezTo>
                <a:cubicBezTo>
                  <a:pt x="18392" y="13127"/>
                  <a:pt x="17832" y="12909"/>
                  <a:pt x="17459" y="12582"/>
                </a:cubicBezTo>
                <a:cubicBezTo>
                  <a:pt x="18093" y="12545"/>
                  <a:pt x="18653" y="12473"/>
                  <a:pt x="19138" y="12364"/>
                </a:cubicBezTo>
                <a:cubicBezTo>
                  <a:pt x="19585" y="12291"/>
                  <a:pt x="19996" y="12145"/>
                  <a:pt x="20257" y="12036"/>
                </a:cubicBezTo>
                <a:cubicBezTo>
                  <a:pt x="20667" y="11855"/>
                  <a:pt x="20667" y="11855"/>
                  <a:pt x="20667" y="11855"/>
                </a:cubicBezTo>
                <a:cubicBezTo>
                  <a:pt x="20705" y="11600"/>
                  <a:pt x="20705" y="11309"/>
                  <a:pt x="20630" y="10982"/>
                </a:cubicBezTo>
                <a:cubicBezTo>
                  <a:pt x="20593" y="10655"/>
                  <a:pt x="20555" y="10364"/>
                  <a:pt x="20481" y="10145"/>
                </a:cubicBezTo>
                <a:cubicBezTo>
                  <a:pt x="20406" y="9818"/>
                  <a:pt x="20406" y="9818"/>
                  <a:pt x="20406" y="9818"/>
                </a:cubicBezTo>
                <a:cubicBezTo>
                  <a:pt x="19809" y="10000"/>
                  <a:pt x="19250" y="10073"/>
                  <a:pt x="18653" y="10036"/>
                </a:cubicBezTo>
                <a:cubicBezTo>
                  <a:pt x="18056" y="10000"/>
                  <a:pt x="17608" y="9927"/>
                  <a:pt x="17310" y="9782"/>
                </a:cubicBezTo>
                <a:cubicBezTo>
                  <a:pt x="16825" y="9600"/>
                  <a:pt x="16825" y="9600"/>
                  <a:pt x="16825" y="9600"/>
                </a:cubicBezTo>
                <a:cubicBezTo>
                  <a:pt x="17235" y="9600"/>
                  <a:pt x="17720" y="9527"/>
                  <a:pt x="18242" y="9345"/>
                </a:cubicBezTo>
                <a:cubicBezTo>
                  <a:pt x="18727" y="9164"/>
                  <a:pt x="19138" y="8982"/>
                  <a:pt x="19436" y="8836"/>
                </a:cubicBezTo>
                <a:cubicBezTo>
                  <a:pt x="19884" y="8582"/>
                  <a:pt x="19884" y="8582"/>
                  <a:pt x="19884" y="8582"/>
                </a:cubicBezTo>
                <a:cubicBezTo>
                  <a:pt x="19847" y="8364"/>
                  <a:pt x="19809" y="8145"/>
                  <a:pt x="19735" y="7891"/>
                </a:cubicBezTo>
                <a:cubicBezTo>
                  <a:pt x="19660" y="7636"/>
                  <a:pt x="19585" y="7455"/>
                  <a:pt x="19511" y="7273"/>
                </a:cubicBezTo>
                <a:cubicBezTo>
                  <a:pt x="19436" y="7018"/>
                  <a:pt x="19436" y="7018"/>
                  <a:pt x="19436" y="7018"/>
                </a:cubicBezTo>
                <a:cubicBezTo>
                  <a:pt x="19212" y="7236"/>
                  <a:pt x="18802" y="7382"/>
                  <a:pt x="18317" y="7491"/>
                </a:cubicBezTo>
                <a:cubicBezTo>
                  <a:pt x="17832" y="7600"/>
                  <a:pt x="17384" y="7636"/>
                  <a:pt x="17011" y="7636"/>
                </a:cubicBezTo>
                <a:cubicBezTo>
                  <a:pt x="16452" y="7636"/>
                  <a:pt x="16452" y="7636"/>
                  <a:pt x="16452" y="7636"/>
                </a:cubicBezTo>
                <a:cubicBezTo>
                  <a:pt x="16937" y="7455"/>
                  <a:pt x="17384" y="7236"/>
                  <a:pt x="17795" y="6982"/>
                </a:cubicBezTo>
                <a:cubicBezTo>
                  <a:pt x="18205" y="6691"/>
                  <a:pt x="18504" y="6473"/>
                  <a:pt x="18653" y="6255"/>
                </a:cubicBezTo>
                <a:cubicBezTo>
                  <a:pt x="18914" y="6000"/>
                  <a:pt x="18914" y="6000"/>
                  <a:pt x="18914" y="6000"/>
                </a:cubicBezTo>
                <a:cubicBezTo>
                  <a:pt x="18131" y="4836"/>
                  <a:pt x="17347" y="4000"/>
                  <a:pt x="16526" y="3491"/>
                </a:cubicBezTo>
                <a:cubicBezTo>
                  <a:pt x="15743" y="3018"/>
                  <a:pt x="15034" y="2836"/>
                  <a:pt x="14437" y="2982"/>
                </a:cubicBezTo>
                <a:cubicBezTo>
                  <a:pt x="13878" y="3127"/>
                  <a:pt x="13355" y="3455"/>
                  <a:pt x="12945" y="3964"/>
                </a:cubicBezTo>
                <a:cubicBezTo>
                  <a:pt x="12535" y="4436"/>
                  <a:pt x="12274" y="5055"/>
                  <a:pt x="12124" y="5782"/>
                </a:cubicBezTo>
                <a:cubicBezTo>
                  <a:pt x="11863" y="7236"/>
                  <a:pt x="11975" y="9455"/>
                  <a:pt x="12497" y="12436"/>
                </a:cubicBezTo>
                <a:cubicBezTo>
                  <a:pt x="12982" y="15418"/>
                  <a:pt x="13766" y="17818"/>
                  <a:pt x="14848" y="19636"/>
                </a:cubicBezTo>
                <a:cubicBezTo>
                  <a:pt x="15295" y="20255"/>
                  <a:pt x="15780" y="20655"/>
                  <a:pt x="16377" y="20873"/>
                </a:cubicBezTo>
                <a:cubicBezTo>
                  <a:pt x="16937" y="21055"/>
                  <a:pt x="17496" y="21018"/>
                  <a:pt x="18056" y="20800"/>
                </a:cubicBezTo>
                <a:cubicBezTo>
                  <a:pt x="18616" y="20582"/>
                  <a:pt x="19138" y="20218"/>
                  <a:pt x="19660" y="19782"/>
                </a:cubicBezTo>
                <a:cubicBezTo>
                  <a:pt x="20145" y="19345"/>
                  <a:pt x="20593" y="18764"/>
                  <a:pt x="20928" y="18073"/>
                </a:cubicBezTo>
                <a:cubicBezTo>
                  <a:pt x="21264" y="17418"/>
                  <a:pt x="21488" y="16691"/>
                  <a:pt x="21563" y="15964"/>
                </a:cubicBezTo>
                <a:cubicBezTo>
                  <a:pt x="21003" y="16109"/>
                  <a:pt x="20406" y="16145"/>
                  <a:pt x="19809" y="16109"/>
                </a:cubicBezTo>
                <a:cubicBezTo>
                  <a:pt x="19175" y="16073"/>
                  <a:pt x="18727" y="16000"/>
                  <a:pt x="18429" y="15891"/>
                </a:cubicBezTo>
                <a:cubicBezTo>
                  <a:pt x="18019" y="15709"/>
                  <a:pt x="18019" y="15709"/>
                  <a:pt x="18019" y="15709"/>
                </a:cubicBezTo>
                <a:cubicBezTo>
                  <a:pt x="18466" y="15673"/>
                  <a:pt x="18989" y="15564"/>
                  <a:pt x="19585" y="15382"/>
                </a:cubicBezTo>
                <a:cubicBezTo>
                  <a:pt x="20220" y="15200"/>
                  <a:pt x="20705" y="15018"/>
                  <a:pt x="21040" y="1487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754">
              <a:defRPr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319" name="Shape 319"/>
          <p:cNvSpPr/>
          <p:nvPr/>
        </p:nvSpPr>
        <p:spPr>
          <a:xfrm>
            <a:off x="0" y="6629488"/>
            <a:ext cx="9144000" cy="228781"/>
          </a:xfrm>
          <a:prstGeom prst="rect">
            <a:avLst/>
          </a:prstGeom>
          <a:solidFill>
            <a:srgbClr val="31859C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754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320" name="Shape 320"/>
          <p:cNvSpPr>
            <a:spLocks noGrp="1"/>
          </p:cNvSpPr>
          <p:nvPr>
            <p:ph type="sldNum" sz="quarter" idx="2"/>
          </p:nvPr>
        </p:nvSpPr>
        <p:spPr>
          <a:xfrm>
            <a:off x="6278135" y="6218117"/>
            <a:ext cx="275071" cy="27699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9542823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/>
          <p:nvPr/>
        </p:nvSpPr>
        <p:spPr>
          <a:xfrm>
            <a:off x="877539" y="125061"/>
            <a:ext cx="3263453" cy="925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519" tIns="31519" rIns="31519" bIns="31519" anchor="ctr">
            <a:spAutoFit/>
          </a:bodyPr>
          <a:lstStyle>
            <a:lvl1pPr defTabSz="912652">
              <a:defRPr sz="1400"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r>
              <a:t>Магазин социального питания и адресной продовольственной поддержки</a:t>
            </a:r>
          </a:p>
        </p:txBody>
      </p:sp>
      <p:sp>
        <p:nvSpPr>
          <p:cNvPr id="328" name="Shape 328"/>
          <p:cNvSpPr/>
          <p:nvPr/>
        </p:nvSpPr>
        <p:spPr>
          <a:xfrm>
            <a:off x="200725" y="228781"/>
            <a:ext cx="659934" cy="699975"/>
          </a:xfrm>
          <a:prstGeom prst="ellipse">
            <a:avLst/>
          </a:prstGeom>
          <a:solidFill>
            <a:srgbClr val="31859C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754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329" name="Shape 329"/>
          <p:cNvSpPr/>
          <p:nvPr/>
        </p:nvSpPr>
        <p:spPr>
          <a:xfrm>
            <a:off x="346183" y="377800"/>
            <a:ext cx="369018" cy="401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018"/>
                </a:moveTo>
                <a:cubicBezTo>
                  <a:pt x="7387" y="21600"/>
                  <a:pt x="7387" y="21600"/>
                  <a:pt x="7387" y="21600"/>
                </a:cubicBezTo>
                <a:cubicBezTo>
                  <a:pt x="7387" y="5164"/>
                  <a:pt x="7387" y="5164"/>
                  <a:pt x="7387" y="5164"/>
                </a:cubicBezTo>
                <a:cubicBezTo>
                  <a:pt x="0" y="5164"/>
                  <a:pt x="0" y="5164"/>
                  <a:pt x="0" y="5164"/>
                </a:cubicBezTo>
                <a:lnTo>
                  <a:pt x="0" y="21018"/>
                </a:lnTo>
                <a:close/>
                <a:moveTo>
                  <a:pt x="7536" y="21600"/>
                </a:moveTo>
                <a:cubicBezTo>
                  <a:pt x="10856" y="20327"/>
                  <a:pt x="10856" y="20327"/>
                  <a:pt x="10856" y="20327"/>
                </a:cubicBezTo>
                <a:cubicBezTo>
                  <a:pt x="10856" y="5164"/>
                  <a:pt x="10856" y="5164"/>
                  <a:pt x="10856" y="5164"/>
                </a:cubicBezTo>
                <a:cubicBezTo>
                  <a:pt x="7536" y="5164"/>
                  <a:pt x="7536" y="5164"/>
                  <a:pt x="7536" y="5164"/>
                </a:cubicBezTo>
                <a:lnTo>
                  <a:pt x="7536" y="21600"/>
                </a:lnTo>
                <a:close/>
                <a:moveTo>
                  <a:pt x="1753" y="1745"/>
                </a:moveTo>
                <a:cubicBezTo>
                  <a:pt x="0" y="4982"/>
                  <a:pt x="0" y="4982"/>
                  <a:pt x="0" y="4982"/>
                </a:cubicBezTo>
                <a:cubicBezTo>
                  <a:pt x="7387" y="4982"/>
                  <a:pt x="7387" y="4982"/>
                  <a:pt x="7387" y="4982"/>
                </a:cubicBezTo>
                <a:cubicBezTo>
                  <a:pt x="8991" y="1745"/>
                  <a:pt x="8991" y="1745"/>
                  <a:pt x="8991" y="1745"/>
                </a:cubicBezTo>
                <a:lnTo>
                  <a:pt x="1753" y="1745"/>
                </a:lnTo>
                <a:close/>
                <a:moveTo>
                  <a:pt x="8991" y="764"/>
                </a:moveTo>
                <a:cubicBezTo>
                  <a:pt x="8991" y="364"/>
                  <a:pt x="8730" y="0"/>
                  <a:pt x="8431" y="0"/>
                </a:cubicBezTo>
                <a:cubicBezTo>
                  <a:pt x="2313" y="0"/>
                  <a:pt x="2313" y="0"/>
                  <a:pt x="2313" y="0"/>
                </a:cubicBezTo>
                <a:cubicBezTo>
                  <a:pt x="2015" y="0"/>
                  <a:pt x="1753" y="364"/>
                  <a:pt x="1753" y="764"/>
                </a:cubicBezTo>
                <a:cubicBezTo>
                  <a:pt x="1753" y="1564"/>
                  <a:pt x="1753" y="1564"/>
                  <a:pt x="1753" y="1564"/>
                </a:cubicBezTo>
                <a:cubicBezTo>
                  <a:pt x="8991" y="1564"/>
                  <a:pt x="8991" y="1564"/>
                  <a:pt x="8991" y="1564"/>
                </a:cubicBezTo>
                <a:lnTo>
                  <a:pt x="8991" y="764"/>
                </a:lnTo>
                <a:close/>
                <a:moveTo>
                  <a:pt x="7498" y="4982"/>
                </a:moveTo>
                <a:cubicBezTo>
                  <a:pt x="10856" y="4982"/>
                  <a:pt x="10856" y="4982"/>
                  <a:pt x="10856" y="4982"/>
                </a:cubicBezTo>
                <a:cubicBezTo>
                  <a:pt x="9065" y="1745"/>
                  <a:pt x="9065" y="1745"/>
                  <a:pt x="9065" y="1745"/>
                </a:cubicBezTo>
                <a:lnTo>
                  <a:pt x="7498" y="4982"/>
                </a:lnTo>
                <a:close/>
                <a:moveTo>
                  <a:pt x="21040" y="14873"/>
                </a:moveTo>
                <a:cubicBezTo>
                  <a:pt x="21600" y="14618"/>
                  <a:pt x="21600" y="14618"/>
                  <a:pt x="21600" y="14618"/>
                </a:cubicBezTo>
                <a:cubicBezTo>
                  <a:pt x="21600" y="14436"/>
                  <a:pt x="21600" y="14218"/>
                  <a:pt x="21563" y="14036"/>
                </a:cubicBezTo>
                <a:cubicBezTo>
                  <a:pt x="21525" y="13855"/>
                  <a:pt x="21488" y="13673"/>
                  <a:pt x="21413" y="13491"/>
                </a:cubicBezTo>
                <a:cubicBezTo>
                  <a:pt x="21339" y="13273"/>
                  <a:pt x="21339" y="13273"/>
                  <a:pt x="21339" y="13273"/>
                </a:cubicBezTo>
                <a:cubicBezTo>
                  <a:pt x="20593" y="13455"/>
                  <a:pt x="19847" y="13455"/>
                  <a:pt x="19138" y="13309"/>
                </a:cubicBezTo>
                <a:cubicBezTo>
                  <a:pt x="18392" y="13127"/>
                  <a:pt x="17832" y="12909"/>
                  <a:pt x="17459" y="12582"/>
                </a:cubicBezTo>
                <a:cubicBezTo>
                  <a:pt x="18093" y="12545"/>
                  <a:pt x="18653" y="12473"/>
                  <a:pt x="19138" y="12364"/>
                </a:cubicBezTo>
                <a:cubicBezTo>
                  <a:pt x="19585" y="12291"/>
                  <a:pt x="19996" y="12145"/>
                  <a:pt x="20257" y="12036"/>
                </a:cubicBezTo>
                <a:cubicBezTo>
                  <a:pt x="20667" y="11855"/>
                  <a:pt x="20667" y="11855"/>
                  <a:pt x="20667" y="11855"/>
                </a:cubicBezTo>
                <a:cubicBezTo>
                  <a:pt x="20705" y="11600"/>
                  <a:pt x="20705" y="11309"/>
                  <a:pt x="20630" y="10982"/>
                </a:cubicBezTo>
                <a:cubicBezTo>
                  <a:pt x="20593" y="10655"/>
                  <a:pt x="20555" y="10364"/>
                  <a:pt x="20481" y="10145"/>
                </a:cubicBezTo>
                <a:cubicBezTo>
                  <a:pt x="20406" y="9818"/>
                  <a:pt x="20406" y="9818"/>
                  <a:pt x="20406" y="9818"/>
                </a:cubicBezTo>
                <a:cubicBezTo>
                  <a:pt x="19809" y="10000"/>
                  <a:pt x="19250" y="10073"/>
                  <a:pt x="18653" y="10036"/>
                </a:cubicBezTo>
                <a:cubicBezTo>
                  <a:pt x="18056" y="10000"/>
                  <a:pt x="17608" y="9927"/>
                  <a:pt x="17310" y="9782"/>
                </a:cubicBezTo>
                <a:cubicBezTo>
                  <a:pt x="16825" y="9600"/>
                  <a:pt x="16825" y="9600"/>
                  <a:pt x="16825" y="9600"/>
                </a:cubicBezTo>
                <a:cubicBezTo>
                  <a:pt x="17235" y="9600"/>
                  <a:pt x="17720" y="9527"/>
                  <a:pt x="18242" y="9345"/>
                </a:cubicBezTo>
                <a:cubicBezTo>
                  <a:pt x="18727" y="9164"/>
                  <a:pt x="19138" y="8982"/>
                  <a:pt x="19436" y="8836"/>
                </a:cubicBezTo>
                <a:cubicBezTo>
                  <a:pt x="19884" y="8582"/>
                  <a:pt x="19884" y="8582"/>
                  <a:pt x="19884" y="8582"/>
                </a:cubicBezTo>
                <a:cubicBezTo>
                  <a:pt x="19847" y="8364"/>
                  <a:pt x="19809" y="8145"/>
                  <a:pt x="19735" y="7891"/>
                </a:cubicBezTo>
                <a:cubicBezTo>
                  <a:pt x="19660" y="7636"/>
                  <a:pt x="19585" y="7455"/>
                  <a:pt x="19511" y="7273"/>
                </a:cubicBezTo>
                <a:cubicBezTo>
                  <a:pt x="19436" y="7018"/>
                  <a:pt x="19436" y="7018"/>
                  <a:pt x="19436" y="7018"/>
                </a:cubicBezTo>
                <a:cubicBezTo>
                  <a:pt x="19212" y="7236"/>
                  <a:pt x="18802" y="7382"/>
                  <a:pt x="18317" y="7491"/>
                </a:cubicBezTo>
                <a:cubicBezTo>
                  <a:pt x="17832" y="7600"/>
                  <a:pt x="17384" y="7636"/>
                  <a:pt x="17011" y="7636"/>
                </a:cubicBezTo>
                <a:cubicBezTo>
                  <a:pt x="16452" y="7636"/>
                  <a:pt x="16452" y="7636"/>
                  <a:pt x="16452" y="7636"/>
                </a:cubicBezTo>
                <a:cubicBezTo>
                  <a:pt x="16937" y="7455"/>
                  <a:pt x="17384" y="7236"/>
                  <a:pt x="17795" y="6982"/>
                </a:cubicBezTo>
                <a:cubicBezTo>
                  <a:pt x="18205" y="6691"/>
                  <a:pt x="18504" y="6473"/>
                  <a:pt x="18653" y="6255"/>
                </a:cubicBezTo>
                <a:cubicBezTo>
                  <a:pt x="18914" y="6000"/>
                  <a:pt x="18914" y="6000"/>
                  <a:pt x="18914" y="6000"/>
                </a:cubicBezTo>
                <a:cubicBezTo>
                  <a:pt x="18131" y="4836"/>
                  <a:pt x="17347" y="4000"/>
                  <a:pt x="16526" y="3491"/>
                </a:cubicBezTo>
                <a:cubicBezTo>
                  <a:pt x="15743" y="3018"/>
                  <a:pt x="15034" y="2836"/>
                  <a:pt x="14437" y="2982"/>
                </a:cubicBezTo>
                <a:cubicBezTo>
                  <a:pt x="13878" y="3127"/>
                  <a:pt x="13355" y="3455"/>
                  <a:pt x="12945" y="3964"/>
                </a:cubicBezTo>
                <a:cubicBezTo>
                  <a:pt x="12535" y="4436"/>
                  <a:pt x="12274" y="5055"/>
                  <a:pt x="12124" y="5782"/>
                </a:cubicBezTo>
                <a:cubicBezTo>
                  <a:pt x="11863" y="7236"/>
                  <a:pt x="11975" y="9455"/>
                  <a:pt x="12497" y="12436"/>
                </a:cubicBezTo>
                <a:cubicBezTo>
                  <a:pt x="12982" y="15418"/>
                  <a:pt x="13766" y="17818"/>
                  <a:pt x="14848" y="19636"/>
                </a:cubicBezTo>
                <a:cubicBezTo>
                  <a:pt x="15295" y="20255"/>
                  <a:pt x="15780" y="20655"/>
                  <a:pt x="16377" y="20873"/>
                </a:cubicBezTo>
                <a:cubicBezTo>
                  <a:pt x="16937" y="21055"/>
                  <a:pt x="17496" y="21018"/>
                  <a:pt x="18056" y="20800"/>
                </a:cubicBezTo>
                <a:cubicBezTo>
                  <a:pt x="18616" y="20582"/>
                  <a:pt x="19138" y="20218"/>
                  <a:pt x="19660" y="19782"/>
                </a:cubicBezTo>
                <a:cubicBezTo>
                  <a:pt x="20145" y="19345"/>
                  <a:pt x="20593" y="18764"/>
                  <a:pt x="20928" y="18073"/>
                </a:cubicBezTo>
                <a:cubicBezTo>
                  <a:pt x="21264" y="17418"/>
                  <a:pt x="21488" y="16691"/>
                  <a:pt x="21563" y="15964"/>
                </a:cubicBezTo>
                <a:cubicBezTo>
                  <a:pt x="21003" y="16109"/>
                  <a:pt x="20406" y="16145"/>
                  <a:pt x="19809" y="16109"/>
                </a:cubicBezTo>
                <a:cubicBezTo>
                  <a:pt x="19175" y="16073"/>
                  <a:pt x="18727" y="16000"/>
                  <a:pt x="18429" y="15891"/>
                </a:cubicBezTo>
                <a:cubicBezTo>
                  <a:pt x="18019" y="15709"/>
                  <a:pt x="18019" y="15709"/>
                  <a:pt x="18019" y="15709"/>
                </a:cubicBezTo>
                <a:cubicBezTo>
                  <a:pt x="18466" y="15673"/>
                  <a:pt x="18989" y="15564"/>
                  <a:pt x="19585" y="15382"/>
                </a:cubicBezTo>
                <a:cubicBezTo>
                  <a:pt x="20220" y="15200"/>
                  <a:pt x="20705" y="15018"/>
                  <a:pt x="21040" y="1487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754">
              <a:defRPr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330" name="Shape 330"/>
          <p:cNvSpPr>
            <a:spLocks noGrp="1"/>
          </p:cNvSpPr>
          <p:nvPr>
            <p:ph type="sldNum" sz="quarter" idx="2"/>
          </p:nvPr>
        </p:nvSpPr>
        <p:spPr>
          <a:xfrm>
            <a:off x="6278135" y="6218117"/>
            <a:ext cx="275071" cy="27699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23632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/>
        </p:nvSpPr>
        <p:spPr>
          <a:xfrm>
            <a:off x="877539" y="125061"/>
            <a:ext cx="3263453" cy="925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519" tIns="31519" rIns="31519" bIns="31519" anchor="ctr">
            <a:spAutoFit/>
          </a:bodyPr>
          <a:lstStyle>
            <a:lvl1pPr defTabSz="912652">
              <a:defRPr sz="1400"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r>
              <a:t>Магазин социального питания и адресной продовольственной поддержки</a:t>
            </a:r>
          </a:p>
        </p:txBody>
      </p:sp>
      <p:sp>
        <p:nvSpPr>
          <p:cNvPr id="158" name="Shape 158"/>
          <p:cNvSpPr/>
          <p:nvPr/>
        </p:nvSpPr>
        <p:spPr>
          <a:xfrm>
            <a:off x="200725" y="228781"/>
            <a:ext cx="659934" cy="699975"/>
          </a:xfrm>
          <a:prstGeom prst="ellipse">
            <a:avLst/>
          </a:prstGeom>
          <a:solidFill>
            <a:srgbClr val="31859C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27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59" name="Shape 159"/>
          <p:cNvSpPr/>
          <p:nvPr/>
        </p:nvSpPr>
        <p:spPr>
          <a:xfrm>
            <a:off x="346183" y="377799"/>
            <a:ext cx="369018" cy="4019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018"/>
                </a:moveTo>
                <a:cubicBezTo>
                  <a:pt x="7387" y="21600"/>
                  <a:pt x="7387" y="21600"/>
                  <a:pt x="7387" y="21600"/>
                </a:cubicBezTo>
                <a:cubicBezTo>
                  <a:pt x="7387" y="5164"/>
                  <a:pt x="7387" y="5164"/>
                  <a:pt x="7387" y="5164"/>
                </a:cubicBezTo>
                <a:cubicBezTo>
                  <a:pt x="0" y="5164"/>
                  <a:pt x="0" y="5164"/>
                  <a:pt x="0" y="5164"/>
                </a:cubicBezTo>
                <a:lnTo>
                  <a:pt x="0" y="21018"/>
                </a:lnTo>
                <a:close/>
                <a:moveTo>
                  <a:pt x="7536" y="21600"/>
                </a:moveTo>
                <a:cubicBezTo>
                  <a:pt x="10856" y="20327"/>
                  <a:pt x="10856" y="20327"/>
                  <a:pt x="10856" y="20327"/>
                </a:cubicBezTo>
                <a:cubicBezTo>
                  <a:pt x="10856" y="5164"/>
                  <a:pt x="10856" y="5164"/>
                  <a:pt x="10856" y="5164"/>
                </a:cubicBezTo>
                <a:cubicBezTo>
                  <a:pt x="7536" y="5164"/>
                  <a:pt x="7536" y="5164"/>
                  <a:pt x="7536" y="5164"/>
                </a:cubicBezTo>
                <a:lnTo>
                  <a:pt x="7536" y="21600"/>
                </a:lnTo>
                <a:close/>
                <a:moveTo>
                  <a:pt x="1753" y="1745"/>
                </a:moveTo>
                <a:cubicBezTo>
                  <a:pt x="0" y="4982"/>
                  <a:pt x="0" y="4982"/>
                  <a:pt x="0" y="4982"/>
                </a:cubicBezTo>
                <a:cubicBezTo>
                  <a:pt x="7387" y="4982"/>
                  <a:pt x="7387" y="4982"/>
                  <a:pt x="7387" y="4982"/>
                </a:cubicBezTo>
                <a:cubicBezTo>
                  <a:pt x="8991" y="1745"/>
                  <a:pt x="8991" y="1745"/>
                  <a:pt x="8991" y="1745"/>
                </a:cubicBezTo>
                <a:lnTo>
                  <a:pt x="1753" y="1745"/>
                </a:lnTo>
                <a:close/>
                <a:moveTo>
                  <a:pt x="8991" y="764"/>
                </a:moveTo>
                <a:cubicBezTo>
                  <a:pt x="8991" y="364"/>
                  <a:pt x="8730" y="0"/>
                  <a:pt x="8431" y="0"/>
                </a:cubicBezTo>
                <a:cubicBezTo>
                  <a:pt x="2313" y="0"/>
                  <a:pt x="2313" y="0"/>
                  <a:pt x="2313" y="0"/>
                </a:cubicBezTo>
                <a:cubicBezTo>
                  <a:pt x="2015" y="0"/>
                  <a:pt x="1753" y="364"/>
                  <a:pt x="1753" y="764"/>
                </a:cubicBezTo>
                <a:cubicBezTo>
                  <a:pt x="1753" y="1564"/>
                  <a:pt x="1753" y="1564"/>
                  <a:pt x="1753" y="1564"/>
                </a:cubicBezTo>
                <a:cubicBezTo>
                  <a:pt x="8991" y="1564"/>
                  <a:pt x="8991" y="1564"/>
                  <a:pt x="8991" y="1564"/>
                </a:cubicBezTo>
                <a:lnTo>
                  <a:pt x="8991" y="764"/>
                </a:lnTo>
                <a:close/>
                <a:moveTo>
                  <a:pt x="7498" y="4982"/>
                </a:moveTo>
                <a:cubicBezTo>
                  <a:pt x="10856" y="4982"/>
                  <a:pt x="10856" y="4982"/>
                  <a:pt x="10856" y="4982"/>
                </a:cubicBezTo>
                <a:cubicBezTo>
                  <a:pt x="9065" y="1745"/>
                  <a:pt x="9065" y="1745"/>
                  <a:pt x="9065" y="1745"/>
                </a:cubicBezTo>
                <a:lnTo>
                  <a:pt x="7498" y="4982"/>
                </a:lnTo>
                <a:close/>
                <a:moveTo>
                  <a:pt x="21040" y="14873"/>
                </a:moveTo>
                <a:cubicBezTo>
                  <a:pt x="21600" y="14618"/>
                  <a:pt x="21600" y="14618"/>
                  <a:pt x="21600" y="14618"/>
                </a:cubicBezTo>
                <a:cubicBezTo>
                  <a:pt x="21600" y="14436"/>
                  <a:pt x="21600" y="14218"/>
                  <a:pt x="21563" y="14036"/>
                </a:cubicBezTo>
                <a:cubicBezTo>
                  <a:pt x="21525" y="13855"/>
                  <a:pt x="21488" y="13673"/>
                  <a:pt x="21413" y="13491"/>
                </a:cubicBezTo>
                <a:cubicBezTo>
                  <a:pt x="21339" y="13273"/>
                  <a:pt x="21339" y="13273"/>
                  <a:pt x="21339" y="13273"/>
                </a:cubicBezTo>
                <a:cubicBezTo>
                  <a:pt x="20593" y="13455"/>
                  <a:pt x="19847" y="13455"/>
                  <a:pt x="19138" y="13309"/>
                </a:cubicBezTo>
                <a:cubicBezTo>
                  <a:pt x="18392" y="13127"/>
                  <a:pt x="17832" y="12909"/>
                  <a:pt x="17459" y="12582"/>
                </a:cubicBezTo>
                <a:cubicBezTo>
                  <a:pt x="18093" y="12545"/>
                  <a:pt x="18653" y="12473"/>
                  <a:pt x="19138" y="12364"/>
                </a:cubicBezTo>
                <a:cubicBezTo>
                  <a:pt x="19585" y="12291"/>
                  <a:pt x="19996" y="12145"/>
                  <a:pt x="20257" y="12036"/>
                </a:cubicBezTo>
                <a:cubicBezTo>
                  <a:pt x="20667" y="11855"/>
                  <a:pt x="20667" y="11855"/>
                  <a:pt x="20667" y="11855"/>
                </a:cubicBezTo>
                <a:cubicBezTo>
                  <a:pt x="20705" y="11600"/>
                  <a:pt x="20705" y="11309"/>
                  <a:pt x="20630" y="10982"/>
                </a:cubicBezTo>
                <a:cubicBezTo>
                  <a:pt x="20593" y="10655"/>
                  <a:pt x="20555" y="10364"/>
                  <a:pt x="20481" y="10145"/>
                </a:cubicBezTo>
                <a:cubicBezTo>
                  <a:pt x="20406" y="9818"/>
                  <a:pt x="20406" y="9818"/>
                  <a:pt x="20406" y="9818"/>
                </a:cubicBezTo>
                <a:cubicBezTo>
                  <a:pt x="19809" y="10000"/>
                  <a:pt x="19250" y="10073"/>
                  <a:pt x="18653" y="10036"/>
                </a:cubicBezTo>
                <a:cubicBezTo>
                  <a:pt x="18056" y="10000"/>
                  <a:pt x="17608" y="9927"/>
                  <a:pt x="17310" y="9782"/>
                </a:cubicBezTo>
                <a:cubicBezTo>
                  <a:pt x="16825" y="9600"/>
                  <a:pt x="16825" y="9600"/>
                  <a:pt x="16825" y="9600"/>
                </a:cubicBezTo>
                <a:cubicBezTo>
                  <a:pt x="17235" y="9600"/>
                  <a:pt x="17720" y="9527"/>
                  <a:pt x="18242" y="9345"/>
                </a:cubicBezTo>
                <a:cubicBezTo>
                  <a:pt x="18727" y="9164"/>
                  <a:pt x="19138" y="8982"/>
                  <a:pt x="19436" y="8836"/>
                </a:cubicBezTo>
                <a:cubicBezTo>
                  <a:pt x="19884" y="8582"/>
                  <a:pt x="19884" y="8582"/>
                  <a:pt x="19884" y="8582"/>
                </a:cubicBezTo>
                <a:cubicBezTo>
                  <a:pt x="19847" y="8364"/>
                  <a:pt x="19809" y="8145"/>
                  <a:pt x="19735" y="7891"/>
                </a:cubicBezTo>
                <a:cubicBezTo>
                  <a:pt x="19660" y="7636"/>
                  <a:pt x="19585" y="7455"/>
                  <a:pt x="19511" y="7273"/>
                </a:cubicBezTo>
                <a:cubicBezTo>
                  <a:pt x="19436" y="7018"/>
                  <a:pt x="19436" y="7018"/>
                  <a:pt x="19436" y="7018"/>
                </a:cubicBezTo>
                <a:cubicBezTo>
                  <a:pt x="19212" y="7236"/>
                  <a:pt x="18802" y="7382"/>
                  <a:pt x="18317" y="7491"/>
                </a:cubicBezTo>
                <a:cubicBezTo>
                  <a:pt x="17832" y="7600"/>
                  <a:pt x="17384" y="7636"/>
                  <a:pt x="17011" y="7636"/>
                </a:cubicBezTo>
                <a:cubicBezTo>
                  <a:pt x="16452" y="7636"/>
                  <a:pt x="16452" y="7636"/>
                  <a:pt x="16452" y="7636"/>
                </a:cubicBezTo>
                <a:cubicBezTo>
                  <a:pt x="16937" y="7455"/>
                  <a:pt x="17384" y="7236"/>
                  <a:pt x="17795" y="6982"/>
                </a:cubicBezTo>
                <a:cubicBezTo>
                  <a:pt x="18205" y="6691"/>
                  <a:pt x="18504" y="6473"/>
                  <a:pt x="18653" y="6255"/>
                </a:cubicBezTo>
                <a:cubicBezTo>
                  <a:pt x="18914" y="6000"/>
                  <a:pt x="18914" y="6000"/>
                  <a:pt x="18914" y="6000"/>
                </a:cubicBezTo>
                <a:cubicBezTo>
                  <a:pt x="18131" y="4836"/>
                  <a:pt x="17347" y="4000"/>
                  <a:pt x="16526" y="3491"/>
                </a:cubicBezTo>
                <a:cubicBezTo>
                  <a:pt x="15743" y="3018"/>
                  <a:pt x="15034" y="2836"/>
                  <a:pt x="14437" y="2982"/>
                </a:cubicBezTo>
                <a:cubicBezTo>
                  <a:pt x="13878" y="3127"/>
                  <a:pt x="13355" y="3455"/>
                  <a:pt x="12945" y="3964"/>
                </a:cubicBezTo>
                <a:cubicBezTo>
                  <a:pt x="12535" y="4436"/>
                  <a:pt x="12274" y="5055"/>
                  <a:pt x="12124" y="5782"/>
                </a:cubicBezTo>
                <a:cubicBezTo>
                  <a:pt x="11863" y="7236"/>
                  <a:pt x="11975" y="9455"/>
                  <a:pt x="12497" y="12436"/>
                </a:cubicBezTo>
                <a:cubicBezTo>
                  <a:pt x="12982" y="15418"/>
                  <a:pt x="13766" y="17818"/>
                  <a:pt x="14848" y="19636"/>
                </a:cubicBezTo>
                <a:cubicBezTo>
                  <a:pt x="15295" y="20255"/>
                  <a:pt x="15780" y="20655"/>
                  <a:pt x="16377" y="20873"/>
                </a:cubicBezTo>
                <a:cubicBezTo>
                  <a:pt x="16937" y="21055"/>
                  <a:pt x="17496" y="21018"/>
                  <a:pt x="18056" y="20800"/>
                </a:cubicBezTo>
                <a:cubicBezTo>
                  <a:pt x="18616" y="20582"/>
                  <a:pt x="19138" y="20218"/>
                  <a:pt x="19660" y="19782"/>
                </a:cubicBezTo>
                <a:cubicBezTo>
                  <a:pt x="20145" y="19345"/>
                  <a:pt x="20593" y="18764"/>
                  <a:pt x="20928" y="18073"/>
                </a:cubicBezTo>
                <a:cubicBezTo>
                  <a:pt x="21264" y="17418"/>
                  <a:pt x="21488" y="16691"/>
                  <a:pt x="21563" y="15964"/>
                </a:cubicBezTo>
                <a:cubicBezTo>
                  <a:pt x="21003" y="16109"/>
                  <a:pt x="20406" y="16145"/>
                  <a:pt x="19809" y="16109"/>
                </a:cubicBezTo>
                <a:cubicBezTo>
                  <a:pt x="19175" y="16073"/>
                  <a:pt x="18727" y="16000"/>
                  <a:pt x="18429" y="15891"/>
                </a:cubicBezTo>
                <a:cubicBezTo>
                  <a:pt x="18019" y="15709"/>
                  <a:pt x="18019" y="15709"/>
                  <a:pt x="18019" y="15709"/>
                </a:cubicBezTo>
                <a:cubicBezTo>
                  <a:pt x="18466" y="15673"/>
                  <a:pt x="18989" y="15564"/>
                  <a:pt x="19585" y="15382"/>
                </a:cubicBezTo>
                <a:cubicBezTo>
                  <a:pt x="20220" y="15200"/>
                  <a:pt x="20705" y="15018"/>
                  <a:pt x="21040" y="1487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270"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60" name="Shape 160"/>
          <p:cNvSpPr/>
          <p:nvPr/>
        </p:nvSpPr>
        <p:spPr>
          <a:xfrm>
            <a:off x="0" y="6629491"/>
            <a:ext cx="9144000" cy="228781"/>
          </a:xfrm>
          <a:prstGeom prst="rect">
            <a:avLst/>
          </a:prstGeom>
          <a:solidFill>
            <a:srgbClr val="31859C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27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61" name="Shape 161"/>
          <p:cNvSpPr>
            <a:spLocks noGrp="1"/>
          </p:cNvSpPr>
          <p:nvPr>
            <p:ph type="sldNum" sz="quarter" idx="2"/>
          </p:nvPr>
        </p:nvSpPr>
        <p:spPr>
          <a:xfrm>
            <a:off x="6278135" y="6218117"/>
            <a:ext cx="275071" cy="27699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/>
          <p:nvPr/>
        </p:nvSpPr>
        <p:spPr>
          <a:xfrm>
            <a:off x="877539" y="125061"/>
            <a:ext cx="3263453" cy="925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519" tIns="31519" rIns="31519" bIns="31519" anchor="ctr">
            <a:spAutoFit/>
          </a:bodyPr>
          <a:lstStyle>
            <a:lvl1pPr defTabSz="912652">
              <a:defRPr sz="1400" cap="all">
                <a:solidFill>
                  <a:srgbClr val="F2F2F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r>
              <a:t>Магазин социального питания и адресной продовольственной поддержки</a:t>
            </a:r>
          </a:p>
        </p:txBody>
      </p:sp>
      <p:sp>
        <p:nvSpPr>
          <p:cNvPr id="338" name="Shape 338"/>
          <p:cNvSpPr/>
          <p:nvPr/>
        </p:nvSpPr>
        <p:spPr>
          <a:xfrm>
            <a:off x="200725" y="228781"/>
            <a:ext cx="659934" cy="699975"/>
          </a:xfrm>
          <a:prstGeom prst="ellipse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754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339" name="Shape 339"/>
          <p:cNvSpPr/>
          <p:nvPr/>
        </p:nvSpPr>
        <p:spPr>
          <a:xfrm>
            <a:off x="346183" y="377800"/>
            <a:ext cx="369018" cy="401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018"/>
                </a:moveTo>
                <a:cubicBezTo>
                  <a:pt x="7387" y="21600"/>
                  <a:pt x="7387" y="21600"/>
                  <a:pt x="7387" y="21600"/>
                </a:cubicBezTo>
                <a:cubicBezTo>
                  <a:pt x="7387" y="5164"/>
                  <a:pt x="7387" y="5164"/>
                  <a:pt x="7387" y="5164"/>
                </a:cubicBezTo>
                <a:cubicBezTo>
                  <a:pt x="0" y="5164"/>
                  <a:pt x="0" y="5164"/>
                  <a:pt x="0" y="5164"/>
                </a:cubicBezTo>
                <a:lnTo>
                  <a:pt x="0" y="21018"/>
                </a:lnTo>
                <a:close/>
                <a:moveTo>
                  <a:pt x="7536" y="21600"/>
                </a:moveTo>
                <a:cubicBezTo>
                  <a:pt x="10856" y="20327"/>
                  <a:pt x="10856" y="20327"/>
                  <a:pt x="10856" y="20327"/>
                </a:cubicBezTo>
                <a:cubicBezTo>
                  <a:pt x="10856" y="5164"/>
                  <a:pt x="10856" y="5164"/>
                  <a:pt x="10856" y="5164"/>
                </a:cubicBezTo>
                <a:cubicBezTo>
                  <a:pt x="7536" y="5164"/>
                  <a:pt x="7536" y="5164"/>
                  <a:pt x="7536" y="5164"/>
                </a:cubicBezTo>
                <a:lnTo>
                  <a:pt x="7536" y="21600"/>
                </a:lnTo>
                <a:close/>
                <a:moveTo>
                  <a:pt x="1753" y="1745"/>
                </a:moveTo>
                <a:cubicBezTo>
                  <a:pt x="0" y="4982"/>
                  <a:pt x="0" y="4982"/>
                  <a:pt x="0" y="4982"/>
                </a:cubicBezTo>
                <a:cubicBezTo>
                  <a:pt x="7387" y="4982"/>
                  <a:pt x="7387" y="4982"/>
                  <a:pt x="7387" y="4982"/>
                </a:cubicBezTo>
                <a:cubicBezTo>
                  <a:pt x="8991" y="1745"/>
                  <a:pt x="8991" y="1745"/>
                  <a:pt x="8991" y="1745"/>
                </a:cubicBezTo>
                <a:lnTo>
                  <a:pt x="1753" y="1745"/>
                </a:lnTo>
                <a:close/>
                <a:moveTo>
                  <a:pt x="8991" y="764"/>
                </a:moveTo>
                <a:cubicBezTo>
                  <a:pt x="8991" y="364"/>
                  <a:pt x="8730" y="0"/>
                  <a:pt x="8431" y="0"/>
                </a:cubicBezTo>
                <a:cubicBezTo>
                  <a:pt x="2313" y="0"/>
                  <a:pt x="2313" y="0"/>
                  <a:pt x="2313" y="0"/>
                </a:cubicBezTo>
                <a:cubicBezTo>
                  <a:pt x="2015" y="0"/>
                  <a:pt x="1753" y="364"/>
                  <a:pt x="1753" y="764"/>
                </a:cubicBezTo>
                <a:cubicBezTo>
                  <a:pt x="1753" y="1564"/>
                  <a:pt x="1753" y="1564"/>
                  <a:pt x="1753" y="1564"/>
                </a:cubicBezTo>
                <a:cubicBezTo>
                  <a:pt x="8991" y="1564"/>
                  <a:pt x="8991" y="1564"/>
                  <a:pt x="8991" y="1564"/>
                </a:cubicBezTo>
                <a:lnTo>
                  <a:pt x="8991" y="764"/>
                </a:lnTo>
                <a:close/>
                <a:moveTo>
                  <a:pt x="7498" y="4982"/>
                </a:moveTo>
                <a:cubicBezTo>
                  <a:pt x="10856" y="4982"/>
                  <a:pt x="10856" y="4982"/>
                  <a:pt x="10856" y="4982"/>
                </a:cubicBezTo>
                <a:cubicBezTo>
                  <a:pt x="9065" y="1745"/>
                  <a:pt x="9065" y="1745"/>
                  <a:pt x="9065" y="1745"/>
                </a:cubicBezTo>
                <a:lnTo>
                  <a:pt x="7498" y="4982"/>
                </a:lnTo>
                <a:close/>
                <a:moveTo>
                  <a:pt x="21040" y="14873"/>
                </a:moveTo>
                <a:cubicBezTo>
                  <a:pt x="21600" y="14618"/>
                  <a:pt x="21600" y="14618"/>
                  <a:pt x="21600" y="14618"/>
                </a:cubicBezTo>
                <a:cubicBezTo>
                  <a:pt x="21600" y="14436"/>
                  <a:pt x="21600" y="14218"/>
                  <a:pt x="21563" y="14036"/>
                </a:cubicBezTo>
                <a:cubicBezTo>
                  <a:pt x="21525" y="13855"/>
                  <a:pt x="21488" y="13673"/>
                  <a:pt x="21413" y="13491"/>
                </a:cubicBezTo>
                <a:cubicBezTo>
                  <a:pt x="21339" y="13273"/>
                  <a:pt x="21339" y="13273"/>
                  <a:pt x="21339" y="13273"/>
                </a:cubicBezTo>
                <a:cubicBezTo>
                  <a:pt x="20593" y="13455"/>
                  <a:pt x="19847" y="13455"/>
                  <a:pt x="19138" y="13309"/>
                </a:cubicBezTo>
                <a:cubicBezTo>
                  <a:pt x="18392" y="13127"/>
                  <a:pt x="17832" y="12909"/>
                  <a:pt x="17459" y="12582"/>
                </a:cubicBezTo>
                <a:cubicBezTo>
                  <a:pt x="18093" y="12545"/>
                  <a:pt x="18653" y="12473"/>
                  <a:pt x="19138" y="12364"/>
                </a:cubicBezTo>
                <a:cubicBezTo>
                  <a:pt x="19585" y="12291"/>
                  <a:pt x="19996" y="12145"/>
                  <a:pt x="20257" y="12036"/>
                </a:cubicBezTo>
                <a:cubicBezTo>
                  <a:pt x="20667" y="11855"/>
                  <a:pt x="20667" y="11855"/>
                  <a:pt x="20667" y="11855"/>
                </a:cubicBezTo>
                <a:cubicBezTo>
                  <a:pt x="20705" y="11600"/>
                  <a:pt x="20705" y="11309"/>
                  <a:pt x="20630" y="10982"/>
                </a:cubicBezTo>
                <a:cubicBezTo>
                  <a:pt x="20593" y="10655"/>
                  <a:pt x="20555" y="10364"/>
                  <a:pt x="20481" y="10145"/>
                </a:cubicBezTo>
                <a:cubicBezTo>
                  <a:pt x="20406" y="9818"/>
                  <a:pt x="20406" y="9818"/>
                  <a:pt x="20406" y="9818"/>
                </a:cubicBezTo>
                <a:cubicBezTo>
                  <a:pt x="19809" y="10000"/>
                  <a:pt x="19250" y="10073"/>
                  <a:pt x="18653" y="10036"/>
                </a:cubicBezTo>
                <a:cubicBezTo>
                  <a:pt x="18056" y="10000"/>
                  <a:pt x="17608" y="9927"/>
                  <a:pt x="17310" y="9782"/>
                </a:cubicBezTo>
                <a:cubicBezTo>
                  <a:pt x="16825" y="9600"/>
                  <a:pt x="16825" y="9600"/>
                  <a:pt x="16825" y="9600"/>
                </a:cubicBezTo>
                <a:cubicBezTo>
                  <a:pt x="17235" y="9600"/>
                  <a:pt x="17720" y="9527"/>
                  <a:pt x="18242" y="9345"/>
                </a:cubicBezTo>
                <a:cubicBezTo>
                  <a:pt x="18727" y="9164"/>
                  <a:pt x="19138" y="8982"/>
                  <a:pt x="19436" y="8836"/>
                </a:cubicBezTo>
                <a:cubicBezTo>
                  <a:pt x="19884" y="8582"/>
                  <a:pt x="19884" y="8582"/>
                  <a:pt x="19884" y="8582"/>
                </a:cubicBezTo>
                <a:cubicBezTo>
                  <a:pt x="19847" y="8364"/>
                  <a:pt x="19809" y="8145"/>
                  <a:pt x="19735" y="7891"/>
                </a:cubicBezTo>
                <a:cubicBezTo>
                  <a:pt x="19660" y="7636"/>
                  <a:pt x="19585" y="7455"/>
                  <a:pt x="19511" y="7273"/>
                </a:cubicBezTo>
                <a:cubicBezTo>
                  <a:pt x="19436" y="7018"/>
                  <a:pt x="19436" y="7018"/>
                  <a:pt x="19436" y="7018"/>
                </a:cubicBezTo>
                <a:cubicBezTo>
                  <a:pt x="19212" y="7236"/>
                  <a:pt x="18802" y="7382"/>
                  <a:pt x="18317" y="7491"/>
                </a:cubicBezTo>
                <a:cubicBezTo>
                  <a:pt x="17832" y="7600"/>
                  <a:pt x="17384" y="7636"/>
                  <a:pt x="17011" y="7636"/>
                </a:cubicBezTo>
                <a:cubicBezTo>
                  <a:pt x="16452" y="7636"/>
                  <a:pt x="16452" y="7636"/>
                  <a:pt x="16452" y="7636"/>
                </a:cubicBezTo>
                <a:cubicBezTo>
                  <a:pt x="16937" y="7455"/>
                  <a:pt x="17384" y="7236"/>
                  <a:pt x="17795" y="6982"/>
                </a:cubicBezTo>
                <a:cubicBezTo>
                  <a:pt x="18205" y="6691"/>
                  <a:pt x="18504" y="6473"/>
                  <a:pt x="18653" y="6255"/>
                </a:cubicBezTo>
                <a:cubicBezTo>
                  <a:pt x="18914" y="6000"/>
                  <a:pt x="18914" y="6000"/>
                  <a:pt x="18914" y="6000"/>
                </a:cubicBezTo>
                <a:cubicBezTo>
                  <a:pt x="18131" y="4836"/>
                  <a:pt x="17347" y="4000"/>
                  <a:pt x="16526" y="3491"/>
                </a:cubicBezTo>
                <a:cubicBezTo>
                  <a:pt x="15743" y="3018"/>
                  <a:pt x="15034" y="2836"/>
                  <a:pt x="14437" y="2982"/>
                </a:cubicBezTo>
                <a:cubicBezTo>
                  <a:pt x="13878" y="3127"/>
                  <a:pt x="13355" y="3455"/>
                  <a:pt x="12945" y="3964"/>
                </a:cubicBezTo>
                <a:cubicBezTo>
                  <a:pt x="12535" y="4436"/>
                  <a:pt x="12274" y="5055"/>
                  <a:pt x="12124" y="5782"/>
                </a:cubicBezTo>
                <a:cubicBezTo>
                  <a:pt x="11863" y="7236"/>
                  <a:pt x="11975" y="9455"/>
                  <a:pt x="12497" y="12436"/>
                </a:cubicBezTo>
                <a:cubicBezTo>
                  <a:pt x="12982" y="15418"/>
                  <a:pt x="13766" y="17818"/>
                  <a:pt x="14848" y="19636"/>
                </a:cubicBezTo>
                <a:cubicBezTo>
                  <a:pt x="15295" y="20255"/>
                  <a:pt x="15780" y="20655"/>
                  <a:pt x="16377" y="20873"/>
                </a:cubicBezTo>
                <a:cubicBezTo>
                  <a:pt x="16937" y="21055"/>
                  <a:pt x="17496" y="21018"/>
                  <a:pt x="18056" y="20800"/>
                </a:cubicBezTo>
                <a:cubicBezTo>
                  <a:pt x="18616" y="20582"/>
                  <a:pt x="19138" y="20218"/>
                  <a:pt x="19660" y="19782"/>
                </a:cubicBezTo>
                <a:cubicBezTo>
                  <a:pt x="20145" y="19345"/>
                  <a:pt x="20593" y="18764"/>
                  <a:pt x="20928" y="18073"/>
                </a:cubicBezTo>
                <a:cubicBezTo>
                  <a:pt x="21264" y="17418"/>
                  <a:pt x="21488" y="16691"/>
                  <a:pt x="21563" y="15964"/>
                </a:cubicBezTo>
                <a:cubicBezTo>
                  <a:pt x="21003" y="16109"/>
                  <a:pt x="20406" y="16145"/>
                  <a:pt x="19809" y="16109"/>
                </a:cubicBezTo>
                <a:cubicBezTo>
                  <a:pt x="19175" y="16073"/>
                  <a:pt x="18727" y="16000"/>
                  <a:pt x="18429" y="15891"/>
                </a:cubicBezTo>
                <a:cubicBezTo>
                  <a:pt x="18019" y="15709"/>
                  <a:pt x="18019" y="15709"/>
                  <a:pt x="18019" y="15709"/>
                </a:cubicBezTo>
                <a:cubicBezTo>
                  <a:pt x="18466" y="15673"/>
                  <a:pt x="18989" y="15564"/>
                  <a:pt x="19585" y="15382"/>
                </a:cubicBezTo>
                <a:cubicBezTo>
                  <a:pt x="20220" y="15200"/>
                  <a:pt x="20705" y="15018"/>
                  <a:pt x="21040" y="1487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754">
              <a:defRPr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340" name="Shape 340"/>
          <p:cNvSpPr>
            <a:spLocks noGrp="1"/>
          </p:cNvSpPr>
          <p:nvPr>
            <p:ph type="sldNum" sz="quarter" idx="2"/>
          </p:nvPr>
        </p:nvSpPr>
        <p:spPr>
          <a:xfrm>
            <a:off x="6278135" y="6218117"/>
            <a:ext cx="275071" cy="27699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3566635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>
            <a:spLocks noGrp="1"/>
          </p:cNvSpPr>
          <p:nvPr>
            <p:ph type="title"/>
          </p:nvPr>
        </p:nvSpPr>
        <p:spPr>
          <a:xfrm>
            <a:off x="457200" y="274642"/>
            <a:ext cx="8229600" cy="1143001"/>
          </a:xfrm>
          <a:prstGeom prst="rect">
            <a:avLst/>
          </a:prstGeom>
        </p:spPr>
        <p:txBody>
          <a:bodyPr lIns="45687" tIns="45687" rIns="45687" bIns="45687"/>
          <a:lstStyle>
            <a:lvl1pPr defTabSz="913754"/>
          </a:lstStyle>
          <a:p>
            <a:r>
              <a:t>Текст заголовка</a:t>
            </a:r>
          </a:p>
        </p:txBody>
      </p:sp>
      <p:sp>
        <p:nvSpPr>
          <p:cNvPr id="348" name="Shape 34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687" tIns="45687" rIns="45687" bIns="45687"/>
          <a:lstStyle>
            <a:lvl1pPr marL="342655" indent="-342655" defTabSz="913754"/>
            <a:lvl2pPr marL="783217" indent="-326341" defTabSz="913754"/>
            <a:lvl3pPr marL="1218339" indent="-304584" defTabSz="913754"/>
            <a:lvl4pPr marL="1736133" indent="-365502" defTabSz="913754"/>
            <a:lvl5pPr marL="2193010" indent="-365501" defTabSz="913754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49" name="Shape 349"/>
          <p:cNvSpPr>
            <a:spLocks noGrp="1"/>
          </p:cNvSpPr>
          <p:nvPr>
            <p:ph type="sldNum" sz="quarter" idx="2"/>
          </p:nvPr>
        </p:nvSpPr>
        <p:spPr>
          <a:xfrm>
            <a:off x="8411990" y="6400452"/>
            <a:ext cx="275009" cy="276932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7813401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>
            <a:spLocks noGrp="1"/>
          </p:cNvSpPr>
          <p:nvPr>
            <p:ph type="title"/>
          </p:nvPr>
        </p:nvSpPr>
        <p:spPr>
          <a:xfrm>
            <a:off x="722315" y="4407167"/>
            <a:ext cx="7772401" cy="1362077"/>
          </a:xfrm>
          <a:prstGeom prst="rect">
            <a:avLst/>
          </a:prstGeom>
        </p:spPr>
        <p:txBody>
          <a:bodyPr lIns="45687" tIns="45687" rIns="45687" bIns="45687" anchor="t"/>
          <a:lstStyle>
            <a:lvl1pPr algn="l" defTabSz="913754">
              <a:defRPr sz="4000" b="1" cap="all"/>
            </a:lvl1pPr>
          </a:lstStyle>
          <a:p>
            <a:r>
              <a:t>Текст заголовка</a:t>
            </a:r>
          </a:p>
        </p:txBody>
      </p:sp>
      <p:sp>
        <p:nvSpPr>
          <p:cNvPr id="357" name="Shape 357"/>
          <p:cNvSpPr>
            <a:spLocks noGrp="1"/>
          </p:cNvSpPr>
          <p:nvPr>
            <p:ph type="body" sz="quarter" idx="1"/>
          </p:nvPr>
        </p:nvSpPr>
        <p:spPr>
          <a:xfrm>
            <a:off x="722315" y="2906721"/>
            <a:ext cx="7772401" cy="1500189"/>
          </a:xfrm>
          <a:prstGeom prst="rect">
            <a:avLst/>
          </a:prstGeom>
        </p:spPr>
        <p:txBody>
          <a:bodyPr lIns="45687" tIns="45687" rIns="45687" bIns="45687" anchor="b"/>
          <a:lstStyle>
            <a:lvl1pPr marL="0" indent="0" defTabSz="913754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0" defTabSz="913754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0" defTabSz="913754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0" defTabSz="913754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0" defTabSz="913754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58" name="Shape 358"/>
          <p:cNvSpPr>
            <a:spLocks noGrp="1"/>
          </p:cNvSpPr>
          <p:nvPr>
            <p:ph type="sldNum" sz="quarter" idx="2"/>
          </p:nvPr>
        </p:nvSpPr>
        <p:spPr>
          <a:xfrm>
            <a:off x="8411990" y="6400452"/>
            <a:ext cx="275009" cy="276932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482154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>
            <a:spLocks noGrp="1"/>
          </p:cNvSpPr>
          <p:nvPr>
            <p:ph type="title"/>
          </p:nvPr>
        </p:nvSpPr>
        <p:spPr>
          <a:xfrm>
            <a:off x="457200" y="274642"/>
            <a:ext cx="8229600" cy="1143001"/>
          </a:xfrm>
          <a:prstGeom prst="rect">
            <a:avLst/>
          </a:prstGeom>
        </p:spPr>
        <p:txBody>
          <a:bodyPr lIns="45687" tIns="45687" rIns="45687" bIns="45687"/>
          <a:lstStyle>
            <a:lvl1pPr defTabSz="913754"/>
          </a:lstStyle>
          <a:p>
            <a:r>
              <a:t>Текст заголовка</a:t>
            </a:r>
          </a:p>
        </p:txBody>
      </p:sp>
      <p:sp>
        <p:nvSpPr>
          <p:cNvPr id="366" name="Shape 366"/>
          <p:cNvSpPr>
            <a:spLocks noGrp="1"/>
          </p:cNvSpPr>
          <p:nvPr>
            <p:ph type="body" sz="half" idx="1"/>
          </p:nvPr>
        </p:nvSpPr>
        <p:spPr>
          <a:xfrm>
            <a:off x="457200" y="1600204"/>
            <a:ext cx="4038600" cy="4525963"/>
          </a:xfrm>
          <a:prstGeom prst="rect">
            <a:avLst/>
          </a:prstGeom>
        </p:spPr>
        <p:txBody>
          <a:bodyPr lIns="45687" tIns="45687" rIns="45687" bIns="45687"/>
          <a:lstStyle>
            <a:lvl1pPr marL="342655" indent="-342655" defTabSz="913754">
              <a:spcBef>
                <a:spcPts val="600"/>
              </a:spcBef>
              <a:defRPr sz="2800"/>
            </a:lvl1pPr>
            <a:lvl2pPr marL="790016" indent="-333141" defTabSz="913754">
              <a:spcBef>
                <a:spcPts val="600"/>
              </a:spcBef>
              <a:defRPr sz="2800"/>
            </a:lvl2pPr>
            <a:lvl3pPr marL="1233568" indent="-319814" defTabSz="913754">
              <a:spcBef>
                <a:spcPts val="600"/>
              </a:spcBef>
              <a:defRPr sz="2800"/>
            </a:lvl3pPr>
            <a:lvl4pPr marL="1725981" indent="-355349" defTabSz="913754">
              <a:spcBef>
                <a:spcPts val="600"/>
              </a:spcBef>
              <a:defRPr sz="2800"/>
            </a:lvl4pPr>
            <a:lvl5pPr marL="2182858" indent="-355349" defTabSz="913754">
              <a:spcBef>
                <a:spcPts val="600"/>
              </a:spcBef>
              <a:defRPr sz="2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67" name="Shape 367"/>
          <p:cNvSpPr>
            <a:spLocks noGrp="1"/>
          </p:cNvSpPr>
          <p:nvPr>
            <p:ph type="sldNum" sz="quarter" idx="2"/>
          </p:nvPr>
        </p:nvSpPr>
        <p:spPr>
          <a:xfrm>
            <a:off x="8411990" y="6400452"/>
            <a:ext cx="275009" cy="276932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8107383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>
            <a:spLocks noGrp="1"/>
          </p:cNvSpPr>
          <p:nvPr>
            <p:ph type="title"/>
          </p:nvPr>
        </p:nvSpPr>
        <p:spPr>
          <a:xfrm>
            <a:off x="457200" y="274642"/>
            <a:ext cx="8229600" cy="1143001"/>
          </a:xfrm>
          <a:prstGeom prst="rect">
            <a:avLst/>
          </a:prstGeom>
        </p:spPr>
        <p:txBody>
          <a:bodyPr lIns="45687" tIns="45687" rIns="45687" bIns="45687"/>
          <a:lstStyle>
            <a:lvl1pPr defTabSz="913754"/>
          </a:lstStyle>
          <a:p>
            <a:r>
              <a:t>Текст заголовка</a:t>
            </a:r>
          </a:p>
        </p:txBody>
      </p:sp>
      <p:sp>
        <p:nvSpPr>
          <p:cNvPr id="375" name="Shape 375"/>
          <p:cNvSpPr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lIns="45687" tIns="45687" rIns="45687" bIns="45687" anchor="b"/>
          <a:lstStyle>
            <a:lvl1pPr marL="0" indent="0" defTabSz="913754">
              <a:spcBef>
                <a:spcPts val="500"/>
              </a:spcBef>
              <a:buSzTx/>
              <a:buFontTx/>
              <a:buNone/>
              <a:defRPr sz="2400" b="1"/>
            </a:lvl1pPr>
            <a:lvl2pPr marL="0" indent="0" defTabSz="913754">
              <a:spcBef>
                <a:spcPts val="500"/>
              </a:spcBef>
              <a:buSzTx/>
              <a:buFontTx/>
              <a:buNone/>
              <a:defRPr sz="2400" b="1"/>
            </a:lvl2pPr>
            <a:lvl3pPr marL="0" indent="0" defTabSz="913754">
              <a:spcBef>
                <a:spcPts val="500"/>
              </a:spcBef>
              <a:buSzTx/>
              <a:buFontTx/>
              <a:buNone/>
              <a:defRPr sz="2400" b="1"/>
            </a:lvl3pPr>
            <a:lvl4pPr marL="0" indent="0" defTabSz="913754">
              <a:spcBef>
                <a:spcPts val="500"/>
              </a:spcBef>
              <a:buSzTx/>
              <a:buFontTx/>
              <a:buNone/>
              <a:defRPr sz="2400" b="1"/>
            </a:lvl4pPr>
            <a:lvl5pPr marL="0" indent="0" defTabSz="913754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76" name="Shape 376"/>
          <p:cNvSpPr>
            <a:spLocks noGrp="1"/>
          </p:cNvSpPr>
          <p:nvPr>
            <p:ph type="body" sz="quarter" idx="13"/>
          </p:nvPr>
        </p:nvSpPr>
        <p:spPr>
          <a:xfrm>
            <a:off x="4645028" y="1535111"/>
            <a:ext cx="4041777" cy="639765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377" name="Shape 377"/>
          <p:cNvSpPr>
            <a:spLocks noGrp="1"/>
          </p:cNvSpPr>
          <p:nvPr>
            <p:ph type="sldNum" sz="quarter" idx="2"/>
          </p:nvPr>
        </p:nvSpPr>
        <p:spPr>
          <a:xfrm>
            <a:off x="8411990" y="6400452"/>
            <a:ext cx="275009" cy="276932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9079158"/>
      </p:ext>
    </p:extLst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>
            <a:spLocks noGrp="1"/>
          </p:cNvSpPr>
          <p:nvPr>
            <p:ph type="title"/>
          </p:nvPr>
        </p:nvSpPr>
        <p:spPr>
          <a:xfrm>
            <a:off x="457200" y="274642"/>
            <a:ext cx="8229600" cy="1143001"/>
          </a:xfrm>
          <a:prstGeom prst="rect">
            <a:avLst/>
          </a:prstGeom>
        </p:spPr>
        <p:txBody>
          <a:bodyPr lIns="45687" tIns="45687" rIns="45687" bIns="45687"/>
          <a:lstStyle>
            <a:lvl1pPr defTabSz="913754"/>
          </a:lstStyle>
          <a:p>
            <a:r>
              <a:t>Текст заголовка</a:t>
            </a:r>
          </a:p>
        </p:txBody>
      </p:sp>
      <p:sp>
        <p:nvSpPr>
          <p:cNvPr id="385" name="Shape 385"/>
          <p:cNvSpPr>
            <a:spLocks noGrp="1"/>
          </p:cNvSpPr>
          <p:nvPr>
            <p:ph type="sldNum" sz="quarter" idx="2"/>
          </p:nvPr>
        </p:nvSpPr>
        <p:spPr>
          <a:xfrm>
            <a:off x="8411990" y="6400452"/>
            <a:ext cx="275009" cy="276932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1371322"/>
      </p:ext>
    </p:extLst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>
            <a:spLocks noGrp="1"/>
          </p:cNvSpPr>
          <p:nvPr>
            <p:ph type="sldNum" sz="quarter" idx="2"/>
          </p:nvPr>
        </p:nvSpPr>
        <p:spPr>
          <a:xfrm>
            <a:off x="8411990" y="6400452"/>
            <a:ext cx="275009" cy="276932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9526434"/>
      </p:ext>
    </p:extLst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>
            <a:spLocks noGrp="1"/>
          </p:cNvSpPr>
          <p:nvPr>
            <p:ph type="title"/>
          </p:nvPr>
        </p:nvSpPr>
        <p:spPr>
          <a:xfrm>
            <a:off x="457218" y="273050"/>
            <a:ext cx="3008315" cy="1162050"/>
          </a:xfrm>
          <a:prstGeom prst="rect">
            <a:avLst/>
          </a:prstGeom>
        </p:spPr>
        <p:txBody>
          <a:bodyPr lIns="45687" tIns="45687" rIns="45687" bIns="45687" anchor="b"/>
          <a:lstStyle>
            <a:lvl1pPr algn="l" defTabSz="913754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400" name="Shape 400"/>
          <p:cNvSpPr>
            <a:spLocks noGrp="1"/>
          </p:cNvSpPr>
          <p:nvPr>
            <p:ph type="body"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 lIns="45687" tIns="45687" rIns="45687" bIns="45687"/>
          <a:lstStyle>
            <a:lvl1pPr marL="342655" indent="-342655" defTabSz="913754"/>
            <a:lvl2pPr marL="783217" indent="-326341" defTabSz="913754"/>
            <a:lvl3pPr marL="1218339" indent="-304584" defTabSz="913754"/>
            <a:lvl4pPr marL="1736133" indent="-365502" defTabSz="913754"/>
            <a:lvl5pPr marL="2193010" indent="-365501" defTabSz="913754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1" name="Shape 401"/>
          <p:cNvSpPr>
            <a:spLocks noGrp="1"/>
          </p:cNvSpPr>
          <p:nvPr>
            <p:ph type="body" sz="half" idx="13"/>
          </p:nvPr>
        </p:nvSpPr>
        <p:spPr>
          <a:xfrm>
            <a:off x="457217" y="1435102"/>
            <a:ext cx="3008317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2" name="Shape 402"/>
          <p:cNvSpPr>
            <a:spLocks noGrp="1"/>
          </p:cNvSpPr>
          <p:nvPr>
            <p:ph type="sldNum" sz="quarter" idx="2"/>
          </p:nvPr>
        </p:nvSpPr>
        <p:spPr>
          <a:xfrm>
            <a:off x="8411990" y="6400452"/>
            <a:ext cx="275009" cy="276932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6699137"/>
      </p:ext>
    </p:extLst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2" cy="566738"/>
          </a:xfrm>
          <a:prstGeom prst="rect">
            <a:avLst/>
          </a:prstGeom>
        </p:spPr>
        <p:txBody>
          <a:bodyPr lIns="45687" tIns="45687" rIns="45687" bIns="45687" anchor="b"/>
          <a:lstStyle>
            <a:lvl1pPr algn="l" defTabSz="913754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410" name="Shape 410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2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11" name="Shape 411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2" cy="804864"/>
          </a:xfrm>
          <a:prstGeom prst="rect">
            <a:avLst/>
          </a:prstGeom>
        </p:spPr>
        <p:txBody>
          <a:bodyPr lIns="45687" tIns="45687" rIns="45687" bIns="45687"/>
          <a:lstStyle>
            <a:lvl1pPr marL="0" indent="0" defTabSz="913754">
              <a:spcBef>
                <a:spcPts val="300"/>
              </a:spcBef>
              <a:buSzTx/>
              <a:buFontTx/>
              <a:buNone/>
              <a:defRPr sz="1400"/>
            </a:lvl1pPr>
            <a:lvl2pPr marL="0" indent="0" defTabSz="913754">
              <a:spcBef>
                <a:spcPts val="300"/>
              </a:spcBef>
              <a:buSzTx/>
              <a:buFontTx/>
              <a:buNone/>
              <a:defRPr sz="1400"/>
            </a:lvl2pPr>
            <a:lvl3pPr marL="0" indent="0" defTabSz="913754">
              <a:spcBef>
                <a:spcPts val="300"/>
              </a:spcBef>
              <a:buSzTx/>
              <a:buFontTx/>
              <a:buNone/>
              <a:defRPr sz="1400"/>
            </a:lvl3pPr>
            <a:lvl4pPr marL="0" indent="0" defTabSz="913754">
              <a:spcBef>
                <a:spcPts val="300"/>
              </a:spcBef>
              <a:buSzTx/>
              <a:buFontTx/>
              <a:buNone/>
              <a:defRPr sz="1400"/>
            </a:lvl4pPr>
            <a:lvl5pPr marL="0" indent="0" defTabSz="913754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2" name="Shape 412"/>
          <p:cNvSpPr>
            <a:spLocks noGrp="1"/>
          </p:cNvSpPr>
          <p:nvPr>
            <p:ph type="sldNum" sz="quarter" idx="2"/>
          </p:nvPr>
        </p:nvSpPr>
        <p:spPr>
          <a:xfrm>
            <a:off x="8411990" y="6400452"/>
            <a:ext cx="275009" cy="276932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0211164"/>
      </p:ext>
    </p:extLst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>
            <a:spLocks noGrp="1"/>
          </p:cNvSpPr>
          <p:nvPr>
            <p:ph type="title"/>
          </p:nvPr>
        </p:nvSpPr>
        <p:spPr>
          <a:xfrm>
            <a:off x="457200" y="274642"/>
            <a:ext cx="8229600" cy="1143001"/>
          </a:xfrm>
          <a:prstGeom prst="rect">
            <a:avLst/>
          </a:prstGeom>
        </p:spPr>
        <p:txBody>
          <a:bodyPr lIns="45687" tIns="45687" rIns="45687" bIns="45687"/>
          <a:lstStyle>
            <a:lvl1pPr defTabSz="913754"/>
          </a:lstStyle>
          <a:p>
            <a:r>
              <a:t>Текст заголовка</a:t>
            </a:r>
          </a:p>
        </p:txBody>
      </p:sp>
      <p:sp>
        <p:nvSpPr>
          <p:cNvPr id="420" name="Shape 42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687" tIns="45687" rIns="45687" bIns="45687"/>
          <a:lstStyle>
            <a:lvl1pPr marL="342655" indent="-342655" defTabSz="913754"/>
            <a:lvl2pPr marL="783217" indent="-326341" defTabSz="913754"/>
            <a:lvl3pPr marL="1218339" indent="-304584" defTabSz="913754"/>
            <a:lvl4pPr marL="1736133" indent="-365502" defTabSz="913754"/>
            <a:lvl5pPr marL="2193010" indent="-365501" defTabSz="913754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21" name="Shape 421"/>
          <p:cNvSpPr>
            <a:spLocks noGrp="1"/>
          </p:cNvSpPr>
          <p:nvPr>
            <p:ph type="sldNum" sz="quarter" idx="2"/>
          </p:nvPr>
        </p:nvSpPr>
        <p:spPr>
          <a:xfrm>
            <a:off x="8411990" y="6400452"/>
            <a:ext cx="275009" cy="276932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4434368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/>
        </p:nvSpPr>
        <p:spPr>
          <a:xfrm>
            <a:off x="877539" y="125061"/>
            <a:ext cx="3263453" cy="925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519" tIns="31519" rIns="31519" bIns="31519" anchor="ctr">
            <a:spAutoFit/>
          </a:bodyPr>
          <a:lstStyle>
            <a:lvl1pPr defTabSz="912652">
              <a:defRPr sz="1400"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r>
              <a:t>Магазин социального питания и адресной продовольственной поддержки</a:t>
            </a:r>
          </a:p>
        </p:txBody>
      </p:sp>
      <p:sp>
        <p:nvSpPr>
          <p:cNvPr id="169" name="Shape 169"/>
          <p:cNvSpPr/>
          <p:nvPr/>
        </p:nvSpPr>
        <p:spPr>
          <a:xfrm>
            <a:off x="200725" y="228781"/>
            <a:ext cx="659934" cy="699975"/>
          </a:xfrm>
          <a:prstGeom prst="ellipse">
            <a:avLst/>
          </a:prstGeom>
          <a:solidFill>
            <a:srgbClr val="31859C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27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70" name="Shape 170"/>
          <p:cNvSpPr/>
          <p:nvPr/>
        </p:nvSpPr>
        <p:spPr>
          <a:xfrm>
            <a:off x="346183" y="377799"/>
            <a:ext cx="369018" cy="4019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018"/>
                </a:moveTo>
                <a:cubicBezTo>
                  <a:pt x="7387" y="21600"/>
                  <a:pt x="7387" y="21600"/>
                  <a:pt x="7387" y="21600"/>
                </a:cubicBezTo>
                <a:cubicBezTo>
                  <a:pt x="7387" y="5164"/>
                  <a:pt x="7387" y="5164"/>
                  <a:pt x="7387" y="5164"/>
                </a:cubicBezTo>
                <a:cubicBezTo>
                  <a:pt x="0" y="5164"/>
                  <a:pt x="0" y="5164"/>
                  <a:pt x="0" y="5164"/>
                </a:cubicBezTo>
                <a:lnTo>
                  <a:pt x="0" y="21018"/>
                </a:lnTo>
                <a:close/>
                <a:moveTo>
                  <a:pt x="7536" y="21600"/>
                </a:moveTo>
                <a:cubicBezTo>
                  <a:pt x="10856" y="20327"/>
                  <a:pt x="10856" y="20327"/>
                  <a:pt x="10856" y="20327"/>
                </a:cubicBezTo>
                <a:cubicBezTo>
                  <a:pt x="10856" y="5164"/>
                  <a:pt x="10856" y="5164"/>
                  <a:pt x="10856" y="5164"/>
                </a:cubicBezTo>
                <a:cubicBezTo>
                  <a:pt x="7536" y="5164"/>
                  <a:pt x="7536" y="5164"/>
                  <a:pt x="7536" y="5164"/>
                </a:cubicBezTo>
                <a:lnTo>
                  <a:pt x="7536" y="21600"/>
                </a:lnTo>
                <a:close/>
                <a:moveTo>
                  <a:pt x="1753" y="1745"/>
                </a:moveTo>
                <a:cubicBezTo>
                  <a:pt x="0" y="4982"/>
                  <a:pt x="0" y="4982"/>
                  <a:pt x="0" y="4982"/>
                </a:cubicBezTo>
                <a:cubicBezTo>
                  <a:pt x="7387" y="4982"/>
                  <a:pt x="7387" y="4982"/>
                  <a:pt x="7387" y="4982"/>
                </a:cubicBezTo>
                <a:cubicBezTo>
                  <a:pt x="8991" y="1745"/>
                  <a:pt x="8991" y="1745"/>
                  <a:pt x="8991" y="1745"/>
                </a:cubicBezTo>
                <a:lnTo>
                  <a:pt x="1753" y="1745"/>
                </a:lnTo>
                <a:close/>
                <a:moveTo>
                  <a:pt x="8991" y="764"/>
                </a:moveTo>
                <a:cubicBezTo>
                  <a:pt x="8991" y="364"/>
                  <a:pt x="8730" y="0"/>
                  <a:pt x="8431" y="0"/>
                </a:cubicBezTo>
                <a:cubicBezTo>
                  <a:pt x="2313" y="0"/>
                  <a:pt x="2313" y="0"/>
                  <a:pt x="2313" y="0"/>
                </a:cubicBezTo>
                <a:cubicBezTo>
                  <a:pt x="2015" y="0"/>
                  <a:pt x="1753" y="364"/>
                  <a:pt x="1753" y="764"/>
                </a:cubicBezTo>
                <a:cubicBezTo>
                  <a:pt x="1753" y="1564"/>
                  <a:pt x="1753" y="1564"/>
                  <a:pt x="1753" y="1564"/>
                </a:cubicBezTo>
                <a:cubicBezTo>
                  <a:pt x="8991" y="1564"/>
                  <a:pt x="8991" y="1564"/>
                  <a:pt x="8991" y="1564"/>
                </a:cubicBezTo>
                <a:lnTo>
                  <a:pt x="8991" y="764"/>
                </a:lnTo>
                <a:close/>
                <a:moveTo>
                  <a:pt x="7498" y="4982"/>
                </a:moveTo>
                <a:cubicBezTo>
                  <a:pt x="10856" y="4982"/>
                  <a:pt x="10856" y="4982"/>
                  <a:pt x="10856" y="4982"/>
                </a:cubicBezTo>
                <a:cubicBezTo>
                  <a:pt x="9065" y="1745"/>
                  <a:pt x="9065" y="1745"/>
                  <a:pt x="9065" y="1745"/>
                </a:cubicBezTo>
                <a:lnTo>
                  <a:pt x="7498" y="4982"/>
                </a:lnTo>
                <a:close/>
                <a:moveTo>
                  <a:pt x="21040" y="14873"/>
                </a:moveTo>
                <a:cubicBezTo>
                  <a:pt x="21600" y="14618"/>
                  <a:pt x="21600" y="14618"/>
                  <a:pt x="21600" y="14618"/>
                </a:cubicBezTo>
                <a:cubicBezTo>
                  <a:pt x="21600" y="14436"/>
                  <a:pt x="21600" y="14218"/>
                  <a:pt x="21563" y="14036"/>
                </a:cubicBezTo>
                <a:cubicBezTo>
                  <a:pt x="21525" y="13855"/>
                  <a:pt x="21488" y="13673"/>
                  <a:pt x="21413" y="13491"/>
                </a:cubicBezTo>
                <a:cubicBezTo>
                  <a:pt x="21339" y="13273"/>
                  <a:pt x="21339" y="13273"/>
                  <a:pt x="21339" y="13273"/>
                </a:cubicBezTo>
                <a:cubicBezTo>
                  <a:pt x="20593" y="13455"/>
                  <a:pt x="19847" y="13455"/>
                  <a:pt x="19138" y="13309"/>
                </a:cubicBezTo>
                <a:cubicBezTo>
                  <a:pt x="18392" y="13127"/>
                  <a:pt x="17832" y="12909"/>
                  <a:pt x="17459" y="12582"/>
                </a:cubicBezTo>
                <a:cubicBezTo>
                  <a:pt x="18093" y="12545"/>
                  <a:pt x="18653" y="12473"/>
                  <a:pt x="19138" y="12364"/>
                </a:cubicBezTo>
                <a:cubicBezTo>
                  <a:pt x="19585" y="12291"/>
                  <a:pt x="19996" y="12145"/>
                  <a:pt x="20257" y="12036"/>
                </a:cubicBezTo>
                <a:cubicBezTo>
                  <a:pt x="20667" y="11855"/>
                  <a:pt x="20667" y="11855"/>
                  <a:pt x="20667" y="11855"/>
                </a:cubicBezTo>
                <a:cubicBezTo>
                  <a:pt x="20705" y="11600"/>
                  <a:pt x="20705" y="11309"/>
                  <a:pt x="20630" y="10982"/>
                </a:cubicBezTo>
                <a:cubicBezTo>
                  <a:pt x="20593" y="10655"/>
                  <a:pt x="20555" y="10364"/>
                  <a:pt x="20481" y="10145"/>
                </a:cubicBezTo>
                <a:cubicBezTo>
                  <a:pt x="20406" y="9818"/>
                  <a:pt x="20406" y="9818"/>
                  <a:pt x="20406" y="9818"/>
                </a:cubicBezTo>
                <a:cubicBezTo>
                  <a:pt x="19809" y="10000"/>
                  <a:pt x="19250" y="10073"/>
                  <a:pt x="18653" y="10036"/>
                </a:cubicBezTo>
                <a:cubicBezTo>
                  <a:pt x="18056" y="10000"/>
                  <a:pt x="17608" y="9927"/>
                  <a:pt x="17310" y="9782"/>
                </a:cubicBezTo>
                <a:cubicBezTo>
                  <a:pt x="16825" y="9600"/>
                  <a:pt x="16825" y="9600"/>
                  <a:pt x="16825" y="9600"/>
                </a:cubicBezTo>
                <a:cubicBezTo>
                  <a:pt x="17235" y="9600"/>
                  <a:pt x="17720" y="9527"/>
                  <a:pt x="18242" y="9345"/>
                </a:cubicBezTo>
                <a:cubicBezTo>
                  <a:pt x="18727" y="9164"/>
                  <a:pt x="19138" y="8982"/>
                  <a:pt x="19436" y="8836"/>
                </a:cubicBezTo>
                <a:cubicBezTo>
                  <a:pt x="19884" y="8582"/>
                  <a:pt x="19884" y="8582"/>
                  <a:pt x="19884" y="8582"/>
                </a:cubicBezTo>
                <a:cubicBezTo>
                  <a:pt x="19847" y="8364"/>
                  <a:pt x="19809" y="8145"/>
                  <a:pt x="19735" y="7891"/>
                </a:cubicBezTo>
                <a:cubicBezTo>
                  <a:pt x="19660" y="7636"/>
                  <a:pt x="19585" y="7455"/>
                  <a:pt x="19511" y="7273"/>
                </a:cubicBezTo>
                <a:cubicBezTo>
                  <a:pt x="19436" y="7018"/>
                  <a:pt x="19436" y="7018"/>
                  <a:pt x="19436" y="7018"/>
                </a:cubicBezTo>
                <a:cubicBezTo>
                  <a:pt x="19212" y="7236"/>
                  <a:pt x="18802" y="7382"/>
                  <a:pt x="18317" y="7491"/>
                </a:cubicBezTo>
                <a:cubicBezTo>
                  <a:pt x="17832" y="7600"/>
                  <a:pt x="17384" y="7636"/>
                  <a:pt x="17011" y="7636"/>
                </a:cubicBezTo>
                <a:cubicBezTo>
                  <a:pt x="16452" y="7636"/>
                  <a:pt x="16452" y="7636"/>
                  <a:pt x="16452" y="7636"/>
                </a:cubicBezTo>
                <a:cubicBezTo>
                  <a:pt x="16937" y="7455"/>
                  <a:pt x="17384" y="7236"/>
                  <a:pt x="17795" y="6982"/>
                </a:cubicBezTo>
                <a:cubicBezTo>
                  <a:pt x="18205" y="6691"/>
                  <a:pt x="18504" y="6473"/>
                  <a:pt x="18653" y="6255"/>
                </a:cubicBezTo>
                <a:cubicBezTo>
                  <a:pt x="18914" y="6000"/>
                  <a:pt x="18914" y="6000"/>
                  <a:pt x="18914" y="6000"/>
                </a:cubicBezTo>
                <a:cubicBezTo>
                  <a:pt x="18131" y="4836"/>
                  <a:pt x="17347" y="4000"/>
                  <a:pt x="16526" y="3491"/>
                </a:cubicBezTo>
                <a:cubicBezTo>
                  <a:pt x="15743" y="3018"/>
                  <a:pt x="15034" y="2836"/>
                  <a:pt x="14437" y="2982"/>
                </a:cubicBezTo>
                <a:cubicBezTo>
                  <a:pt x="13878" y="3127"/>
                  <a:pt x="13355" y="3455"/>
                  <a:pt x="12945" y="3964"/>
                </a:cubicBezTo>
                <a:cubicBezTo>
                  <a:pt x="12535" y="4436"/>
                  <a:pt x="12274" y="5055"/>
                  <a:pt x="12124" y="5782"/>
                </a:cubicBezTo>
                <a:cubicBezTo>
                  <a:pt x="11863" y="7236"/>
                  <a:pt x="11975" y="9455"/>
                  <a:pt x="12497" y="12436"/>
                </a:cubicBezTo>
                <a:cubicBezTo>
                  <a:pt x="12982" y="15418"/>
                  <a:pt x="13766" y="17818"/>
                  <a:pt x="14848" y="19636"/>
                </a:cubicBezTo>
                <a:cubicBezTo>
                  <a:pt x="15295" y="20255"/>
                  <a:pt x="15780" y="20655"/>
                  <a:pt x="16377" y="20873"/>
                </a:cubicBezTo>
                <a:cubicBezTo>
                  <a:pt x="16937" y="21055"/>
                  <a:pt x="17496" y="21018"/>
                  <a:pt x="18056" y="20800"/>
                </a:cubicBezTo>
                <a:cubicBezTo>
                  <a:pt x="18616" y="20582"/>
                  <a:pt x="19138" y="20218"/>
                  <a:pt x="19660" y="19782"/>
                </a:cubicBezTo>
                <a:cubicBezTo>
                  <a:pt x="20145" y="19345"/>
                  <a:pt x="20593" y="18764"/>
                  <a:pt x="20928" y="18073"/>
                </a:cubicBezTo>
                <a:cubicBezTo>
                  <a:pt x="21264" y="17418"/>
                  <a:pt x="21488" y="16691"/>
                  <a:pt x="21563" y="15964"/>
                </a:cubicBezTo>
                <a:cubicBezTo>
                  <a:pt x="21003" y="16109"/>
                  <a:pt x="20406" y="16145"/>
                  <a:pt x="19809" y="16109"/>
                </a:cubicBezTo>
                <a:cubicBezTo>
                  <a:pt x="19175" y="16073"/>
                  <a:pt x="18727" y="16000"/>
                  <a:pt x="18429" y="15891"/>
                </a:cubicBezTo>
                <a:cubicBezTo>
                  <a:pt x="18019" y="15709"/>
                  <a:pt x="18019" y="15709"/>
                  <a:pt x="18019" y="15709"/>
                </a:cubicBezTo>
                <a:cubicBezTo>
                  <a:pt x="18466" y="15673"/>
                  <a:pt x="18989" y="15564"/>
                  <a:pt x="19585" y="15382"/>
                </a:cubicBezTo>
                <a:cubicBezTo>
                  <a:pt x="20220" y="15200"/>
                  <a:pt x="20705" y="15018"/>
                  <a:pt x="21040" y="1487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270"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71" name="Shape 171"/>
          <p:cNvSpPr>
            <a:spLocks noGrp="1"/>
          </p:cNvSpPr>
          <p:nvPr>
            <p:ph type="sldNum" sz="quarter" idx="2"/>
          </p:nvPr>
        </p:nvSpPr>
        <p:spPr>
          <a:xfrm>
            <a:off x="6278135" y="6218117"/>
            <a:ext cx="275071" cy="27699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>
            <a:spLocks noGrp="1"/>
          </p:cNvSpPr>
          <p:nvPr>
            <p:ph type="title"/>
          </p:nvPr>
        </p:nvSpPr>
        <p:spPr>
          <a:xfrm>
            <a:off x="6629400" y="274642"/>
            <a:ext cx="2057400" cy="5851527"/>
          </a:xfrm>
          <a:prstGeom prst="rect">
            <a:avLst/>
          </a:prstGeom>
        </p:spPr>
        <p:txBody>
          <a:bodyPr lIns="45687" tIns="45687" rIns="45687" bIns="45687"/>
          <a:lstStyle>
            <a:lvl1pPr defTabSz="913754"/>
          </a:lstStyle>
          <a:p>
            <a:r>
              <a:t>Текст заголовка</a:t>
            </a:r>
          </a:p>
        </p:txBody>
      </p:sp>
      <p:sp>
        <p:nvSpPr>
          <p:cNvPr id="429" name="Shape 429"/>
          <p:cNvSpPr>
            <a:spLocks noGrp="1"/>
          </p:cNvSpPr>
          <p:nvPr>
            <p:ph type="body" idx="1"/>
          </p:nvPr>
        </p:nvSpPr>
        <p:spPr>
          <a:xfrm>
            <a:off x="457200" y="274642"/>
            <a:ext cx="6019800" cy="5851527"/>
          </a:xfrm>
          <a:prstGeom prst="rect">
            <a:avLst/>
          </a:prstGeom>
        </p:spPr>
        <p:txBody>
          <a:bodyPr lIns="45687" tIns="45687" rIns="45687" bIns="45687"/>
          <a:lstStyle>
            <a:lvl1pPr marL="342655" indent="-342655" defTabSz="913754"/>
            <a:lvl2pPr marL="783217" indent="-326341" defTabSz="913754"/>
            <a:lvl3pPr marL="1218339" indent="-304584" defTabSz="913754"/>
            <a:lvl4pPr marL="1736133" indent="-365502" defTabSz="913754"/>
            <a:lvl5pPr marL="2193010" indent="-365501" defTabSz="913754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30" name="Shape 430"/>
          <p:cNvSpPr>
            <a:spLocks noGrp="1"/>
          </p:cNvSpPr>
          <p:nvPr>
            <p:ph type="sldNum" sz="quarter" idx="2"/>
          </p:nvPr>
        </p:nvSpPr>
        <p:spPr>
          <a:xfrm>
            <a:off x="8411990" y="6400452"/>
            <a:ext cx="275009" cy="276932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1884148"/>
      </p:ext>
    </p:extLst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38" name="Shape 43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39" name="Shape 439"/>
          <p:cNvSpPr>
            <a:spLocks noGrp="1"/>
          </p:cNvSpPr>
          <p:nvPr>
            <p:ph type="sldNum" sz="quarter" idx="2"/>
          </p:nvPr>
        </p:nvSpPr>
        <p:spPr>
          <a:xfrm>
            <a:off x="8411861" y="6400679"/>
            <a:ext cx="275071" cy="27699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9760740"/>
      </p:ext>
    </p:extLst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9EBC3-1554-42AE-B388-EFCB1C7778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63896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9EBC3-1554-42AE-B388-EFCB1C7778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0387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7" y="458962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9EBC3-1554-42AE-B388-EFCB1C7778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95424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9EBC3-1554-42AE-B388-EFCB1C7778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83695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9EBC3-1554-42AE-B388-EFCB1C7778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88471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9EBC3-1554-42AE-B388-EFCB1C7778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28819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9EBC3-1554-42AE-B388-EFCB1C7778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15827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9EBC3-1554-42AE-B388-EFCB1C7778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6644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/>
        </p:nvSpPr>
        <p:spPr>
          <a:xfrm>
            <a:off x="877539" y="125061"/>
            <a:ext cx="3263453" cy="925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519" tIns="31519" rIns="31519" bIns="31519" anchor="ctr">
            <a:spAutoFit/>
          </a:bodyPr>
          <a:lstStyle>
            <a:lvl1pPr defTabSz="912652">
              <a:defRPr sz="1400" cap="all">
                <a:solidFill>
                  <a:srgbClr val="F2F2F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r>
              <a:t>Магазин социального питания и адресной продовольственной поддержки</a:t>
            </a:r>
          </a:p>
        </p:txBody>
      </p:sp>
      <p:sp>
        <p:nvSpPr>
          <p:cNvPr id="179" name="Shape 179"/>
          <p:cNvSpPr/>
          <p:nvPr/>
        </p:nvSpPr>
        <p:spPr>
          <a:xfrm>
            <a:off x="200725" y="228781"/>
            <a:ext cx="659934" cy="699975"/>
          </a:xfrm>
          <a:prstGeom prst="ellipse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27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80" name="Shape 180"/>
          <p:cNvSpPr/>
          <p:nvPr/>
        </p:nvSpPr>
        <p:spPr>
          <a:xfrm>
            <a:off x="346183" y="377799"/>
            <a:ext cx="369018" cy="4019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018"/>
                </a:moveTo>
                <a:cubicBezTo>
                  <a:pt x="7387" y="21600"/>
                  <a:pt x="7387" y="21600"/>
                  <a:pt x="7387" y="21600"/>
                </a:cubicBezTo>
                <a:cubicBezTo>
                  <a:pt x="7387" y="5164"/>
                  <a:pt x="7387" y="5164"/>
                  <a:pt x="7387" y="5164"/>
                </a:cubicBezTo>
                <a:cubicBezTo>
                  <a:pt x="0" y="5164"/>
                  <a:pt x="0" y="5164"/>
                  <a:pt x="0" y="5164"/>
                </a:cubicBezTo>
                <a:lnTo>
                  <a:pt x="0" y="21018"/>
                </a:lnTo>
                <a:close/>
                <a:moveTo>
                  <a:pt x="7536" y="21600"/>
                </a:moveTo>
                <a:cubicBezTo>
                  <a:pt x="10856" y="20327"/>
                  <a:pt x="10856" y="20327"/>
                  <a:pt x="10856" y="20327"/>
                </a:cubicBezTo>
                <a:cubicBezTo>
                  <a:pt x="10856" y="5164"/>
                  <a:pt x="10856" y="5164"/>
                  <a:pt x="10856" y="5164"/>
                </a:cubicBezTo>
                <a:cubicBezTo>
                  <a:pt x="7536" y="5164"/>
                  <a:pt x="7536" y="5164"/>
                  <a:pt x="7536" y="5164"/>
                </a:cubicBezTo>
                <a:lnTo>
                  <a:pt x="7536" y="21600"/>
                </a:lnTo>
                <a:close/>
                <a:moveTo>
                  <a:pt x="1753" y="1745"/>
                </a:moveTo>
                <a:cubicBezTo>
                  <a:pt x="0" y="4982"/>
                  <a:pt x="0" y="4982"/>
                  <a:pt x="0" y="4982"/>
                </a:cubicBezTo>
                <a:cubicBezTo>
                  <a:pt x="7387" y="4982"/>
                  <a:pt x="7387" y="4982"/>
                  <a:pt x="7387" y="4982"/>
                </a:cubicBezTo>
                <a:cubicBezTo>
                  <a:pt x="8991" y="1745"/>
                  <a:pt x="8991" y="1745"/>
                  <a:pt x="8991" y="1745"/>
                </a:cubicBezTo>
                <a:lnTo>
                  <a:pt x="1753" y="1745"/>
                </a:lnTo>
                <a:close/>
                <a:moveTo>
                  <a:pt x="8991" y="764"/>
                </a:moveTo>
                <a:cubicBezTo>
                  <a:pt x="8991" y="364"/>
                  <a:pt x="8730" y="0"/>
                  <a:pt x="8431" y="0"/>
                </a:cubicBezTo>
                <a:cubicBezTo>
                  <a:pt x="2313" y="0"/>
                  <a:pt x="2313" y="0"/>
                  <a:pt x="2313" y="0"/>
                </a:cubicBezTo>
                <a:cubicBezTo>
                  <a:pt x="2015" y="0"/>
                  <a:pt x="1753" y="364"/>
                  <a:pt x="1753" y="764"/>
                </a:cubicBezTo>
                <a:cubicBezTo>
                  <a:pt x="1753" y="1564"/>
                  <a:pt x="1753" y="1564"/>
                  <a:pt x="1753" y="1564"/>
                </a:cubicBezTo>
                <a:cubicBezTo>
                  <a:pt x="8991" y="1564"/>
                  <a:pt x="8991" y="1564"/>
                  <a:pt x="8991" y="1564"/>
                </a:cubicBezTo>
                <a:lnTo>
                  <a:pt x="8991" y="764"/>
                </a:lnTo>
                <a:close/>
                <a:moveTo>
                  <a:pt x="7498" y="4982"/>
                </a:moveTo>
                <a:cubicBezTo>
                  <a:pt x="10856" y="4982"/>
                  <a:pt x="10856" y="4982"/>
                  <a:pt x="10856" y="4982"/>
                </a:cubicBezTo>
                <a:cubicBezTo>
                  <a:pt x="9065" y="1745"/>
                  <a:pt x="9065" y="1745"/>
                  <a:pt x="9065" y="1745"/>
                </a:cubicBezTo>
                <a:lnTo>
                  <a:pt x="7498" y="4982"/>
                </a:lnTo>
                <a:close/>
                <a:moveTo>
                  <a:pt x="21040" y="14873"/>
                </a:moveTo>
                <a:cubicBezTo>
                  <a:pt x="21600" y="14618"/>
                  <a:pt x="21600" y="14618"/>
                  <a:pt x="21600" y="14618"/>
                </a:cubicBezTo>
                <a:cubicBezTo>
                  <a:pt x="21600" y="14436"/>
                  <a:pt x="21600" y="14218"/>
                  <a:pt x="21563" y="14036"/>
                </a:cubicBezTo>
                <a:cubicBezTo>
                  <a:pt x="21525" y="13855"/>
                  <a:pt x="21488" y="13673"/>
                  <a:pt x="21413" y="13491"/>
                </a:cubicBezTo>
                <a:cubicBezTo>
                  <a:pt x="21339" y="13273"/>
                  <a:pt x="21339" y="13273"/>
                  <a:pt x="21339" y="13273"/>
                </a:cubicBezTo>
                <a:cubicBezTo>
                  <a:pt x="20593" y="13455"/>
                  <a:pt x="19847" y="13455"/>
                  <a:pt x="19138" y="13309"/>
                </a:cubicBezTo>
                <a:cubicBezTo>
                  <a:pt x="18392" y="13127"/>
                  <a:pt x="17832" y="12909"/>
                  <a:pt x="17459" y="12582"/>
                </a:cubicBezTo>
                <a:cubicBezTo>
                  <a:pt x="18093" y="12545"/>
                  <a:pt x="18653" y="12473"/>
                  <a:pt x="19138" y="12364"/>
                </a:cubicBezTo>
                <a:cubicBezTo>
                  <a:pt x="19585" y="12291"/>
                  <a:pt x="19996" y="12145"/>
                  <a:pt x="20257" y="12036"/>
                </a:cubicBezTo>
                <a:cubicBezTo>
                  <a:pt x="20667" y="11855"/>
                  <a:pt x="20667" y="11855"/>
                  <a:pt x="20667" y="11855"/>
                </a:cubicBezTo>
                <a:cubicBezTo>
                  <a:pt x="20705" y="11600"/>
                  <a:pt x="20705" y="11309"/>
                  <a:pt x="20630" y="10982"/>
                </a:cubicBezTo>
                <a:cubicBezTo>
                  <a:pt x="20593" y="10655"/>
                  <a:pt x="20555" y="10364"/>
                  <a:pt x="20481" y="10145"/>
                </a:cubicBezTo>
                <a:cubicBezTo>
                  <a:pt x="20406" y="9818"/>
                  <a:pt x="20406" y="9818"/>
                  <a:pt x="20406" y="9818"/>
                </a:cubicBezTo>
                <a:cubicBezTo>
                  <a:pt x="19809" y="10000"/>
                  <a:pt x="19250" y="10073"/>
                  <a:pt x="18653" y="10036"/>
                </a:cubicBezTo>
                <a:cubicBezTo>
                  <a:pt x="18056" y="10000"/>
                  <a:pt x="17608" y="9927"/>
                  <a:pt x="17310" y="9782"/>
                </a:cubicBezTo>
                <a:cubicBezTo>
                  <a:pt x="16825" y="9600"/>
                  <a:pt x="16825" y="9600"/>
                  <a:pt x="16825" y="9600"/>
                </a:cubicBezTo>
                <a:cubicBezTo>
                  <a:pt x="17235" y="9600"/>
                  <a:pt x="17720" y="9527"/>
                  <a:pt x="18242" y="9345"/>
                </a:cubicBezTo>
                <a:cubicBezTo>
                  <a:pt x="18727" y="9164"/>
                  <a:pt x="19138" y="8982"/>
                  <a:pt x="19436" y="8836"/>
                </a:cubicBezTo>
                <a:cubicBezTo>
                  <a:pt x="19884" y="8582"/>
                  <a:pt x="19884" y="8582"/>
                  <a:pt x="19884" y="8582"/>
                </a:cubicBezTo>
                <a:cubicBezTo>
                  <a:pt x="19847" y="8364"/>
                  <a:pt x="19809" y="8145"/>
                  <a:pt x="19735" y="7891"/>
                </a:cubicBezTo>
                <a:cubicBezTo>
                  <a:pt x="19660" y="7636"/>
                  <a:pt x="19585" y="7455"/>
                  <a:pt x="19511" y="7273"/>
                </a:cubicBezTo>
                <a:cubicBezTo>
                  <a:pt x="19436" y="7018"/>
                  <a:pt x="19436" y="7018"/>
                  <a:pt x="19436" y="7018"/>
                </a:cubicBezTo>
                <a:cubicBezTo>
                  <a:pt x="19212" y="7236"/>
                  <a:pt x="18802" y="7382"/>
                  <a:pt x="18317" y="7491"/>
                </a:cubicBezTo>
                <a:cubicBezTo>
                  <a:pt x="17832" y="7600"/>
                  <a:pt x="17384" y="7636"/>
                  <a:pt x="17011" y="7636"/>
                </a:cubicBezTo>
                <a:cubicBezTo>
                  <a:pt x="16452" y="7636"/>
                  <a:pt x="16452" y="7636"/>
                  <a:pt x="16452" y="7636"/>
                </a:cubicBezTo>
                <a:cubicBezTo>
                  <a:pt x="16937" y="7455"/>
                  <a:pt x="17384" y="7236"/>
                  <a:pt x="17795" y="6982"/>
                </a:cubicBezTo>
                <a:cubicBezTo>
                  <a:pt x="18205" y="6691"/>
                  <a:pt x="18504" y="6473"/>
                  <a:pt x="18653" y="6255"/>
                </a:cubicBezTo>
                <a:cubicBezTo>
                  <a:pt x="18914" y="6000"/>
                  <a:pt x="18914" y="6000"/>
                  <a:pt x="18914" y="6000"/>
                </a:cubicBezTo>
                <a:cubicBezTo>
                  <a:pt x="18131" y="4836"/>
                  <a:pt x="17347" y="4000"/>
                  <a:pt x="16526" y="3491"/>
                </a:cubicBezTo>
                <a:cubicBezTo>
                  <a:pt x="15743" y="3018"/>
                  <a:pt x="15034" y="2836"/>
                  <a:pt x="14437" y="2982"/>
                </a:cubicBezTo>
                <a:cubicBezTo>
                  <a:pt x="13878" y="3127"/>
                  <a:pt x="13355" y="3455"/>
                  <a:pt x="12945" y="3964"/>
                </a:cubicBezTo>
                <a:cubicBezTo>
                  <a:pt x="12535" y="4436"/>
                  <a:pt x="12274" y="5055"/>
                  <a:pt x="12124" y="5782"/>
                </a:cubicBezTo>
                <a:cubicBezTo>
                  <a:pt x="11863" y="7236"/>
                  <a:pt x="11975" y="9455"/>
                  <a:pt x="12497" y="12436"/>
                </a:cubicBezTo>
                <a:cubicBezTo>
                  <a:pt x="12982" y="15418"/>
                  <a:pt x="13766" y="17818"/>
                  <a:pt x="14848" y="19636"/>
                </a:cubicBezTo>
                <a:cubicBezTo>
                  <a:pt x="15295" y="20255"/>
                  <a:pt x="15780" y="20655"/>
                  <a:pt x="16377" y="20873"/>
                </a:cubicBezTo>
                <a:cubicBezTo>
                  <a:pt x="16937" y="21055"/>
                  <a:pt x="17496" y="21018"/>
                  <a:pt x="18056" y="20800"/>
                </a:cubicBezTo>
                <a:cubicBezTo>
                  <a:pt x="18616" y="20582"/>
                  <a:pt x="19138" y="20218"/>
                  <a:pt x="19660" y="19782"/>
                </a:cubicBezTo>
                <a:cubicBezTo>
                  <a:pt x="20145" y="19345"/>
                  <a:pt x="20593" y="18764"/>
                  <a:pt x="20928" y="18073"/>
                </a:cubicBezTo>
                <a:cubicBezTo>
                  <a:pt x="21264" y="17418"/>
                  <a:pt x="21488" y="16691"/>
                  <a:pt x="21563" y="15964"/>
                </a:cubicBezTo>
                <a:cubicBezTo>
                  <a:pt x="21003" y="16109"/>
                  <a:pt x="20406" y="16145"/>
                  <a:pt x="19809" y="16109"/>
                </a:cubicBezTo>
                <a:cubicBezTo>
                  <a:pt x="19175" y="16073"/>
                  <a:pt x="18727" y="16000"/>
                  <a:pt x="18429" y="15891"/>
                </a:cubicBezTo>
                <a:cubicBezTo>
                  <a:pt x="18019" y="15709"/>
                  <a:pt x="18019" y="15709"/>
                  <a:pt x="18019" y="15709"/>
                </a:cubicBezTo>
                <a:cubicBezTo>
                  <a:pt x="18466" y="15673"/>
                  <a:pt x="18989" y="15564"/>
                  <a:pt x="19585" y="15382"/>
                </a:cubicBezTo>
                <a:cubicBezTo>
                  <a:pt x="20220" y="15200"/>
                  <a:pt x="20705" y="15018"/>
                  <a:pt x="21040" y="1487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270"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181" name="Shape 181"/>
          <p:cNvSpPr>
            <a:spLocks noGrp="1"/>
          </p:cNvSpPr>
          <p:nvPr>
            <p:ph type="sldNum" sz="quarter" idx="2"/>
          </p:nvPr>
        </p:nvSpPr>
        <p:spPr>
          <a:xfrm>
            <a:off x="6278135" y="6218117"/>
            <a:ext cx="275071" cy="27699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9EBC3-1554-42AE-B388-EFCB1C7778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8272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9EBC3-1554-42AE-B388-EFCB1C7778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69856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9EBC3-1554-42AE-B388-EFCB1C77785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53343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8609382"/>
      </p:ext>
    </p:extLst>
  </p:cSld>
  <p:clrMapOvr>
    <a:masterClrMapping/>
  </p:clrMapOvr>
  <p:transition spd="med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2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85" name="Shape 85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2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2" cy="80486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0">
              <a:spcBef>
                <a:spcPts val="300"/>
              </a:spcBef>
              <a:buSzTx/>
              <a:buFontTx/>
              <a:buNone/>
              <a:defRPr sz="1400"/>
            </a:lvl2pPr>
            <a:lvl3pPr marL="0" indent="0">
              <a:spcBef>
                <a:spcPts val="300"/>
              </a:spcBef>
              <a:buSzTx/>
              <a:buFontTx/>
              <a:buNone/>
              <a:defRPr sz="1400"/>
            </a:lvl3pPr>
            <a:lvl4pPr marL="0" indent="0">
              <a:spcBef>
                <a:spcPts val="300"/>
              </a:spcBef>
              <a:buSzTx/>
              <a:buFontTx/>
              <a:buNone/>
              <a:defRPr sz="1400"/>
            </a:lvl4pPr>
            <a:lvl5pPr marL="0" indent="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7" name="Shape 87"/>
          <p:cNvSpPr>
            <a:spLocks noGrp="1"/>
          </p:cNvSpPr>
          <p:nvPr>
            <p:ph type="sldNum" sz="quarter" idx="2"/>
          </p:nvPr>
        </p:nvSpPr>
        <p:spPr>
          <a:xfrm>
            <a:off x="8317183" y="6288262"/>
            <a:ext cx="317260" cy="3327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649473"/>
      </p:ext>
    </p:extLst>
  </p:cSld>
  <p:clrMapOvr>
    <a:masterClrMapping/>
  </p:clrMapOvr>
  <p:transition spd="med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/>
          </p:cNvSpPr>
          <p:nvPr>
            <p:ph type="title"/>
          </p:nvPr>
        </p:nvSpPr>
        <p:spPr>
          <a:xfrm>
            <a:off x="6629400" y="274638"/>
            <a:ext cx="2057400" cy="5851527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04" name="Shape 104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5851527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xfrm>
            <a:off x="8317183" y="6288262"/>
            <a:ext cx="317260" cy="33273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7614716"/>
      </p:ext>
    </p:extLst>
  </p:cSld>
  <p:clrMapOvr>
    <a:masterClrMapping/>
  </p:clrMapOvr>
  <p:transition spd="med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xfrm>
            <a:off x="6289220" y="6221731"/>
            <a:ext cx="263980" cy="26923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609191"/>
      </p:ext>
    </p:extLst>
  </p:cSld>
  <p:clrMapOvr>
    <a:masterClrMapping/>
  </p:clrMapOvr>
  <p:transition spd="med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/>
        </p:nvSpPr>
        <p:spPr>
          <a:xfrm>
            <a:off x="877528" y="277760"/>
            <a:ext cx="985193" cy="620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519" tIns="31519" rIns="31519" bIns="31519" anchor="ctr">
            <a:spAutoFit/>
          </a:bodyPr>
          <a:lstStyle/>
          <a:p>
            <a:pPr defTabSz="912652">
              <a:def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Портал </a:t>
            </a:r>
            <a:endParaRPr sz="4800" cap="all"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defTabSz="912652">
              <a:def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фермера</a:t>
            </a:r>
          </a:p>
        </p:txBody>
      </p:sp>
      <p:sp>
        <p:nvSpPr>
          <p:cNvPr id="127" name="Shape 127"/>
          <p:cNvSpPr/>
          <p:nvPr/>
        </p:nvSpPr>
        <p:spPr>
          <a:xfrm>
            <a:off x="200725" y="228779"/>
            <a:ext cx="659934" cy="699975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27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n-ea"/>
              <a:cs typeface="+mn-cs"/>
              <a:sym typeface="Calibri"/>
            </a:endParaRPr>
          </a:p>
        </p:txBody>
      </p:sp>
      <p:sp>
        <p:nvSpPr>
          <p:cNvPr id="128" name="Shape 128"/>
          <p:cNvSpPr/>
          <p:nvPr/>
        </p:nvSpPr>
        <p:spPr>
          <a:xfrm>
            <a:off x="344093" y="380124"/>
            <a:ext cx="373197" cy="3620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81" y="17788"/>
                </a:moveTo>
                <a:cubicBezTo>
                  <a:pt x="20981" y="18424"/>
                  <a:pt x="20787" y="19016"/>
                  <a:pt x="20361" y="19440"/>
                </a:cubicBezTo>
                <a:cubicBezTo>
                  <a:pt x="19626" y="20245"/>
                  <a:pt x="19626" y="20245"/>
                  <a:pt x="19626" y="20245"/>
                </a:cubicBezTo>
                <a:cubicBezTo>
                  <a:pt x="19239" y="20668"/>
                  <a:pt x="18697" y="20922"/>
                  <a:pt x="18155" y="20880"/>
                </a:cubicBezTo>
                <a:cubicBezTo>
                  <a:pt x="17768" y="21346"/>
                  <a:pt x="17226" y="21600"/>
                  <a:pt x="16645" y="21600"/>
                </a:cubicBezTo>
                <a:cubicBezTo>
                  <a:pt x="15639" y="21600"/>
                  <a:pt x="15639" y="21600"/>
                  <a:pt x="15639" y="21600"/>
                </a:cubicBezTo>
                <a:cubicBezTo>
                  <a:pt x="15058" y="21600"/>
                  <a:pt x="14516" y="21346"/>
                  <a:pt x="14168" y="20880"/>
                </a:cubicBezTo>
                <a:cubicBezTo>
                  <a:pt x="13587" y="20922"/>
                  <a:pt x="13045" y="20668"/>
                  <a:pt x="12658" y="20245"/>
                </a:cubicBezTo>
                <a:cubicBezTo>
                  <a:pt x="11923" y="19440"/>
                  <a:pt x="11923" y="19440"/>
                  <a:pt x="11923" y="19440"/>
                </a:cubicBezTo>
                <a:cubicBezTo>
                  <a:pt x="11535" y="19016"/>
                  <a:pt x="11342" y="18424"/>
                  <a:pt x="11342" y="17831"/>
                </a:cubicBezTo>
                <a:cubicBezTo>
                  <a:pt x="10955" y="17407"/>
                  <a:pt x="10684" y="16814"/>
                  <a:pt x="10684" y="16179"/>
                </a:cubicBezTo>
                <a:cubicBezTo>
                  <a:pt x="10684" y="15078"/>
                  <a:pt x="10684" y="15078"/>
                  <a:pt x="10684" y="15078"/>
                </a:cubicBezTo>
                <a:cubicBezTo>
                  <a:pt x="10684" y="14442"/>
                  <a:pt x="10955" y="13849"/>
                  <a:pt x="11342" y="13426"/>
                </a:cubicBezTo>
                <a:cubicBezTo>
                  <a:pt x="11342" y="12833"/>
                  <a:pt x="11535" y="12240"/>
                  <a:pt x="11923" y="11816"/>
                </a:cubicBezTo>
                <a:cubicBezTo>
                  <a:pt x="12658" y="11012"/>
                  <a:pt x="12658" y="11012"/>
                  <a:pt x="12658" y="11012"/>
                </a:cubicBezTo>
                <a:cubicBezTo>
                  <a:pt x="13045" y="10588"/>
                  <a:pt x="13587" y="10334"/>
                  <a:pt x="14168" y="10334"/>
                </a:cubicBezTo>
                <a:cubicBezTo>
                  <a:pt x="14516" y="9911"/>
                  <a:pt x="15058" y="9656"/>
                  <a:pt x="15639" y="9656"/>
                </a:cubicBezTo>
                <a:cubicBezTo>
                  <a:pt x="16645" y="9656"/>
                  <a:pt x="16645" y="9656"/>
                  <a:pt x="16645" y="9656"/>
                </a:cubicBezTo>
                <a:cubicBezTo>
                  <a:pt x="17226" y="9656"/>
                  <a:pt x="17768" y="9911"/>
                  <a:pt x="18155" y="10334"/>
                </a:cubicBezTo>
                <a:cubicBezTo>
                  <a:pt x="18697" y="10334"/>
                  <a:pt x="19239" y="10588"/>
                  <a:pt x="19626" y="11012"/>
                </a:cubicBezTo>
                <a:cubicBezTo>
                  <a:pt x="20361" y="11816"/>
                  <a:pt x="20361" y="11816"/>
                  <a:pt x="20361" y="11816"/>
                </a:cubicBezTo>
                <a:cubicBezTo>
                  <a:pt x="20787" y="12240"/>
                  <a:pt x="20981" y="12833"/>
                  <a:pt x="20981" y="13468"/>
                </a:cubicBezTo>
                <a:cubicBezTo>
                  <a:pt x="21368" y="13849"/>
                  <a:pt x="21600" y="14442"/>
                  <a:pt x="21600" y="15078"/>
                </a:cubicBezTo>
                <a:cubicBezTo>
                  <a:pt x="21600" y="16179"/>
                  <a:pt x="21600" y="16179"/>
                  <a:pt x="21600" y="16179"/>
                </a:cubicBezTo>
                <a:cubicBezTo>
                  <a:pt x="21600" y="16814"/>
                  <a:pt x="21368" y="17407"/>
                  <a:pt x="20981" y="17788"/>
                </a:cubicBezTo>
                <a:close/>
                <a:moveTo>
                  <a:pt x="16142" y="11901"/>
                </a:moveTo>
                <a:cubicBezTo>
                  <a:pt x="14284" y="11901"/>
                  <a:pt x="12735" y="13553"/>
                  <a:pt x="12735" y="15628"/>
                </a:cubicBezTo>
                <a:cubicBezTo>
                  <a:pt x="12735" y="17704"/>
                  <a:pt x="14284" y="19355"/>
                  <a:pt x="16142" y="19355"/>
                </a:cubicBezTo>
                <a:cubicBezTo>
                  <a:pt x="18039" y="19355"/>
                  <a:pt x="19548" y="17704"/>
                  <a:pt x="19548" y="15628"/>
                </a:cubicBezTo>
                <a:cubicBezTo>
                  <a:pt x="19548" y="13553"/>
                  <a:pt x="18039" y="11901"/>
                  <a:pt x="16142" y="11901"/>
                </a:cubicBezTo>
                <a:close/>
                <a:moveTo>
                  <a:pt x="16142" y="17704"/>
                </a:moveTo>
                <a:cubicBezTo>
                  <a:pt x="15097" y="17704"/>
                  <a:pt x="14284" y="16772"/>
                  <a:pt x="14284" y="15628"/>
                </a:cubicBezTo>
                <a:cubicBezTo>
                  <a:pt x="14284" y="14485"/>
                  <a:pt x="15097" y="13553"/>
                  <a:pt x="16142" y="13553"/>
                </a:cubicBezTo>
                <a:cubicBezTo>
                  <a:pt x="17187" y="13553"/>
                  <a:pt x="18039" y="14485"/>
                  <a:pt x="18039" y="15628"/>
                </a:cubicBezTo>
                <a:cubicBezTo>
                  <a:pt x="18039" y="16772"/>
                  <a:pt x="17187" y="17704"/>
                  <a:pt x="16142" y="17704"/>
                </a:cubicBezTo>
                <a:close/>
                <a:moveTo>
                  <a:pt x="18232" y="9191"/>
                </a:moveTo>
                <a:cubicBezTo>
                  <a:pt x="17845" y="8682"/>
                  <a:pt x="17226" y="8386"/>
                  <a:pt x="16568" y="8386"/>
                </a:cubicBezTo>
                <a:cubicBezTo>
                  <a:pt x="15445" y="8386"/>
                  <a:pt x="15445" y="8386"/>
                  <a:pt x="15445" y="8386"/>
                </a:cubicBezTo>
                <a:cubicBezTo>
                  <a:pt x="14787" y="8386"/>
                  <a:pt x="14168" y="8682"/>
                  <a:pt x="13781" y="9191"/>
                </a:cubicBezTo>
                <a:cubicBezTo>
                  <a:pt x="13123" y="9191"/>
                  <a:pt x="12542" y="9445"/>
                  <a:pt x="12077" y="9911"/>
                </a:cubicBezTo>
                <a:cubicBezTo>
                  <a:pt x="11265" y="10800"/>
                  <a:pt x="11265" y="10800"/>
                  <a:pt x="11265" y="10800"/>
                </a:cubicBezTo>
                <a:cubicBezTo>
                  <a:pt x="10839" y="11308"/>
                  <a:pt x="10606" y="11986"/>
                  <a:pt x="10606" y="12664"/>
                </a:cubicBezTo>
                <a:cubicBezTo>
                  <a:pt x="10142" y="13129"/>
                  <a:pt x="9871" y="13765"/>
                  <a:pt x="9871" y="14485"/>
                </a:cubicBezTo>
                <a:cubicBezTo>
                  <a:pt x="9871" y="15628"/>
                  <a:pt x="9871" y="15628"/>
                  <a:pt x="9871" y="15628"/>
                </a:cubicBezTo>
                <a:cubicBezTo>
                  <a:pt x="6929" y="15628"/>
                  <a:pt x="6929" y="15628"/>
                  <a:pt x="6929" y="15628"/>
                </a:cubicBezTo>
                <a:cubicBezTo>
                  <a:pt x="6271" y="14612"/>
                  <a:pt x="5187" y="13976"/>
                  <a:pt x="3948" y="13976"/>
                </a:cubicBezTo>
                <a:cubicBezTo>
                  <a:pt x="2787" y="13976"/>
                  <a:pt x="1742" y="14569"/>
                  <a:pt x="1045" y="15501"/>
                </a:cubicBezTo>
                <a:cubicBezTo>
                  <a:pt x="503" y="15289"/>
                  <a:pt x="0" y="14866"/>
                  <a:pt x="0" y="14358"/>
                </a:cubicBezTo>
                <a:cubicBezTo>
                  <a:pt x="0" y="10122"/>
                  <a:pt x="0" y="10122"/>
                  <a:pt x="0" y="10122"/>
                </a:cubicBezTo>
                <a:cubicBezTo>
                  <a:pt x="0" y="9445"/>
                  <a:pt x="503" y="8852"/>
                  <a:pt x="1161" y="8852"/>
                </a:cubicBezTo>
                <a:cubicBezTo>
                  <a:pt x="7819" y="8852"/>
                  <a:pt x="7819" y="8852"/>
                  <a:pt x="7819" y="8852"/>
                </a:cubicBezTo>
                <a:cubicBezTo>
                  <a:pt x="10374" y="2202"/>
                  <a:pt x="10374" y="2202"/>
                  <a:pt x="10374" y="2202"/>
                </a:cubicBezTo>
                <a:cubicBezTo>
                  <a:pt x="10877" y="932"/>
                  <a:pt x="11574" y="0"/>
                  <a:pt x="12697" y="0"/>
                </a:cubicBezTo>
                <a:cubicBezTo>
                  <a:pt x="18271" y="0"/>
                  <a:pt x="18271" y="0"/>
                  <a:pt x="18271" y="0"/>
                </a:cubicBezTo>
                <a:cubicBezTo>
                  <a:pt x="19355" y="0"/>
                  <a:pt x="20284" y="974"/>
                  <a:pt x="20284" y="2202"/>
                </a:cubicBezTo>
                <a:cubicBezTo>
                  <a:pt x="20284" y="10292"/>
                  <a:pt x="20284" y="10292"/>
                  <a:pt x="20284" y="10292"/>
                </a:cubicBezTo>
                <a:cubicBezTo>
                  <a:pt x="19935" y="9911"/>
                  <a:pt x="19935" y="9911"/>
                  <a:pt x="19935" y="9911"/>
                </a:cubicBezTo>
                <a:cubicBezTo>
                  <a:pt x="19471" y="9445"/>
                  <a:pt x="18890" y="9191"/>
                  <a:pt x="18232" y="9191"/>
                </a:cubicBezTo>
                <a:close/>
                <a:moveTo>
                  <a:pt x="18542" y="2922"/>
                </a:moveTo>
                <a:cubicBezTo>
                  <a:pt x="18542" y="2118"/>
                  <a:pt x="17923" y="1440"/>
                  <a:pt x="17187" y="1440"/>
                </a:cubicBezTo>
                <a:cubicBezTo>
                  <a:pt x="13510" y="1440"/>
                  <a:pt x="13510" y="1440"/>
                  <a:pt x="13510" y="1440"/>
                </a:cubicBezTo>
                <a:cubicBezTo>
                  <a:pt x="12774" y="1440"/>
                  <a:pt x="12310" y="2075"/>
                  <a:pt x="11961" y="2922"/>
                </a:cubicBezTo>
                <a:cubicBezTo>
                  <a:pt x="10258" y="7369"/>
                  <a:pt x="10258" y="7369"/>
                  <a:pt x="10258" y="7369"/>
                </a:cubicBezTo>
                <a:cubicBezTo>
                  <a:pt x="18542" y="7327"/>
                  <a:pt x="18542" y="7327"/>
                  <a:pt x="18542" y="7327"/>
                </a:cubicBezTo>
                <a:lnTo>
                  <a:pt x="18542" y="2922"/>
                </a:lnTo>
                <a:close/>
                <a:moveTo>
                  <a:pt x="4026" y="14612"/>
                </a:moveTo>
                <a:cubicBezTo>
                  <a:pt x="5768" y="14612"/>
                  <a:pt x="7200" y="16179"/>
                  <a:pt x="7200" y="18127"/>
                </a:cubicBezTo>
                <a:cubicBezTo>
                  <a:pt x="7200" y="20033"/>
                  <a:pt x="5768" y="21600"/>
                  <a:pt x="4026" y="21600"/>
                </a:cubicBezTo>
                <a:cubicBezTo>
                  <a:pt x="2245" y="21600"/>
                  <a:pt x="813" y="20033"/>
                  <a:pt x="813" y="18127"/>
                </a:cubicBezTo>
                <a:cubicBezTo>
                  <a:pt x="813" y="16179"/>
                  <a:pt x="2245" y="14612"/>
                  <a:pt x="4026" y="14612"/>
                </a:cubicBezTo>
                <a:close/>
                <a:moveTo>
                  <a:pt x="4026" y="19779"/>
                </a:moveTo>
                <a:cubicBezTo>
                  <a:pt x="4839" y="19779"/>
                  <a:pt x="5535" y="19016"/>
                  <a:pt x="5535" y="18127"/>
                </a:cubicBezTo>
                <a:cubicBezTo>
                  <a:pt x="5535" y="17195"/>
                  <a:pt x="4839" y="16475"/>
                  <a:pt x="4026" y="16475"/>
                </a:cubicBezTo>
                <a:cubicBezTo>
                  <a:pt x="3174" y="16475"/>
                  <a:pt x="2516" y="17195"/>
                  <a:pt x="2516" y="18127"/>
                </a:cubicBezTo>
                <a:cubicBezTo>
                  <a:pt x="2516" y="19016"/>
                  <a:pt x="3174" y="19779"/>
                  <a:pt x="4026" y="1977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270">
              <a:defRPr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Calibri"/>
              <a:ea typeface="+mn-ea"/>
              <a:cs typeface="+mn-cs"/>
              <a:sym typeface="Calibri"/>
            </a:endParaRPr>
          </a:p>
        </p:txBody>
      </p:sp>
      <p:sp>
        <p:nvSpPr>
          <p:cNvPr id="129" name="Shape 129"/>
          <p:cNvSpPr/>
          <p:nvPr/>
        </p:nvSpPr>
        <p:spPr>
          <a:xfrm>
            <a:off x="0" y="6629227"/>
            <a:ext cx="9144000" cy="22878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27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n-ea"/>
              <a:cs typeface="+mn-cs"/>
              <a:sym typeface="Calibri"/>
            </a:endParaRPr>
          </a:p>
        </p:txBody>
      </p:sp>
      <p:sp>
        <p:nvSpPr>
          <p:cNvPr id="130" name="Shape 130"/>
          <p:cNvSpPr>
            <a:spLocks noGrp="1"/>
          </p:cNvSpPr>
          <p:nvPr>
            <p:ph type="sldNum" sz="quarter" idx="2"/>
          </p:nvPr>
        </p:nvSpPr>
        <p:spPr>
          <a:xfrm>
            <a:off x="6289220" y="6221731"/>
            <a:ext cx="263980" cy="26923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8913034"/>
      </p:ext>
    </p:extLst>
  </p:cSld>
  <p:clrMapOvr>
    <a:masterClrMapping/>
  </p:clrMapOvr>
  <p:transition spd="med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877528" y="277760"/>
            <a:ext cx="985193" cy="620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519" tIns="31519" rIns="31519" bIns="31519" anchor="ctr">
            <a:spAutoFit/>
          </a:bodyPr>
          <a:lstStyle/>
          <a:p>
            <a:pPr defTabSz="912652">
              <a:def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Портал </a:t>
            </a:r>
            <a:endParaRPr sz="4800" cap="all"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defTabSz="912652">
              <a:def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фермера</a:t>
            </a:r>
          </a:p>
        </p:txBody>
      </p:sp>
      <p:sp>
        <p:nvSpPr>
          <p:cNvPr id="138" name="Shape 138"/>
          <p:cNvSpPr/>
          <p:nvPr/>
        </p:nvSpPr>
        <p:spPr>
          <a:xfrm>
            <a:off x="200725" y="228779"/>
            <a:ext cx="659934" cy="699975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27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n-ea"/>
              <a:cs typeface="+mn-cs"/>
              <a:sym typeface="Calibri"/>
            </a:endParaRPr>
          </a:p>
        </p:txBody>
      </p:sp>
      <p:sp>
        <p:nvSpPr>
          <p:cNvPr id="139" name="Shape 139"/>
          <p:cNvSpPr/>
          <p:nvPr/>
        </p:nvSpPr>
        <p:spPr>
          <a:xfrm>
            <a:off x="344093" y="380124"/>
            <a:ext cx="373197" cy="3620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81" y="17788"/>
                </a:moveTo>
                <a:cubicBezTo>
                  <a:pt x="20981" y="18424"/>
                  <a:pt x="20787" y="19016"/>
                  <a:pt x="20361" y="19440"/>
                </a:cubicBezTo>
                <a:cubicBezTo>
                  <a:pt x="19626" y="20245"/>
                  <a:pt x="19626" y="20245"/>
                  <a:pt x="19626" y="20245"/>
                </a:cubicBezTo>
                <a:cubicBezTo>
                  <a:pt x="19239" y="20668"/>
                  <a:pt x="18697" y="20922"/>
                  <a:pt x="18155" y="20880"/>
                </a:cubicBezTo>
                <a:cubicBezTo>
                  <a:pt x="17768" y="21346"/>
                  <a:pt x="17226" y="21600"/>
                  <a:pt x="16645" y="21600"/>
                </a:cubicBezTo>
                <a:cubicBezTo>
                  <a:pt x="15639" y="21600"/>
                  <a:pt x="15639" y="21600"/>
                  <a:pt x="15639" y="21600"/>
                </a:cubicBezTo>
                <a:cubicBezTo>
                  <a:pt x="15058" y="21600"/>
                  <a:pt x="14516" y="21346"/>
                  <a:pt x="14168" y="20880"/>
                </a:cubicBezTo>
                <a:cubicBezTo>
                  <a:pt x="13587" y="20922"/>
                  <a:pt x="13045" y="20668"/>
                  <a:pt x="12658" y="20245"/>
                </a:cubicBezTo>
                <a:cubicBezTo>
                  <a:pt x="11923" y="19440"/>
                  <a:pt x="11923" y="19440"/>
                  <a:pt x="11923" y="19440"/>
                </a:cubicBezTo>
                <a:cubicBezTo>
                  <a:pt x="11535" y="19016"/>
                  <a:pt x="11342" y="18424"/>
                  <a:pt x="11342" y="17831"/>
                </a:cubicBezTo>
                <a:cubicBezTo>
                  <a:pt x="10955" y="17407"/>
                  <a:pt x="10684" y="16814"/>
                  <a:pt x="10684" y="16179"/>
                </a:cubicBezTo>
                <a:cubicBezTo>
                  <a:pt x="10684" y="15078"/>
                  <a:pt x="10684" y="15078"/>
                  <a:pt x="10684" y="15078"/>
                </a:cubicBezTo>
                <a:cubicBezTo>
                  <a:pt x="10684" y="14442"/>
                  <a:pt x="10955" y="13849"/>
                  <a:pt x="11342" y="13426"/>
                </a:cubicBezTo>
                <a:cubicBezTo>
                  <a:pt x="11342" y="12833"/>
                  <a:pt x="11535" y="12240"/>
                  <a:pt x="11923" y="11816"/>
                </a:cubicBezTo>
                <a:cubicBezTo>
                  <a:pt x="12658" y="11012"/>
                  <a:pt x="12658" y="11012"/>
                  <a:pt x="12658" y="11012"/>
                </a:cubicBezTo>
                <a:cubicBezTo>
                  <a:pt x="13045" y="10588"/>
                  <a:pt x="13587" y="10334"/>
                  <a:pt x="14168" y="10334"/>
                </a:cubicBezTo>
                <a:cubicBezTo>
                  <a:pt x="14516" y="9911"/>
                  <a:pt x="15058" y="9656"/>
                  <a:pt x="15639" y="9656"/>
                </a:cubicBezTo>
                <a:cubicBezTo>
                  <a:pt x="16645" y="9656"/>
                  <a:pt x="16645" y="9656"/>
                  <a:pt x="16645" y="9656"/>
                </a:cubicBezTo>
                <a:cubicBezTo>
                  <a:pt x="17226" y="9656"/>
                  <a:pt x="17768" y="9911"/>
                  <a:pt x="18155" y="10334"/>
                </a:cubicBezTo>
                <a:cubicBezTo>
                  <a:pt x="18697" y="10334"/>
                  <a:pt x="19239" y="10588"/>
                  <a:pt x="19626" y="11012"/>
                </a:cubicBezTo>
                <a:cubicBezTo>
                  <a:pt x="20361" y="11816"/>
                  <a:pt x="20361" y="11816"/>
                  <a:pt x="20361" y="11816"/>
                </a:cubicBezTo>
                <a:cubicBezTo>
                  <a:pt x="20787" y="12240"/>
                  <a:pt x="20981" y="12833"/>
                  <a:pt x="20981" y="13468"/>
                </a:cubicBezTo>
                <a:cubicBezTo>
                  <a:pt x="21368" y="13849"/>
                  <a:pt x="21600" y="14442"/>
                  <a:pt x="21600" y="15078"/>
                </a:cubicBezTo>
                <a:cubicBezTo>
                  <a:pt x="21600" y="16179"/>
                  <a:pt x="21600" y="16179"/>
                  <a:pt x="21600" y="16179"/>
                </a:cubicBezTo>
                <a:cubicBezTo>
                  <a:pt x="21600" y="16814"/>
                  <a:pt x="21368" y="17407"/>
                  <a:pt x="20981" y="17788"/>
                </a:cubicBezTo>
                <a:close/>
                <a:moveTo>
                  <a:pt x="16142" y="11901"/>
                </a:moveTo>
                <a:cubicBezTo>
                  <a:pt x="14284" y="11901"/>
                  <a:pt x="12735" y="13553"/>
                  <a:pt x="12735" y="15628"/>
                </a:cubicBezTo>
                <a:cubicBezTo>
                  <a:pt x="12735" y="17704"/>
                  <a:pt x="14284" y="19355"/>
                  <a:pt x="16142" y="19355"/>
                </a:cubicBezTo>
                <a:cubicBezTo>
                  <a:pt x="18039" y="19355"/>
                  <a:pt x="19548" y="17704"/>
                  <a:pt x="19548" y="15628"/>
                </a:cubicBezTo>
                <a:cubicBezTo>
                  <a:pt x="19548" y="13553"/>
                  <a:pt x="18039" y="11901"/>
                  <a:pt x="16142" y="11901"/>
                </a:cubicBezTo>
                <a:close/>
                <a:moveTo>
                  <a:pt x="16142" y="17704"/>
                </a:moveTo>
                <a:cubicBezTo>
                  <a:pt x="15097" y="17704"/>
                  <a:pt x="14284" y="16772"/>
                  <a:pt x="14284" y="15628"/>
                </a:cubicBezTo>
                <a:cubicBezTo>
                  <a:pt x="14284" y="14485"/>
                  <a:pt x="15097" y="13553"/>
                  <a:pt x="16142" y="13553"/>
                </a:cubicBezTo>
                <a:cubicBezTo>
                  <a:pt x="17187" y="13553"/>
                  <a:pt x="18039" y="14485"/>
                  <a:pt x="18039" y="15628"/>
                </a:cubicBezTo>
                <a:cubicBezTo>
                  <a:pt x="18039" y="16772"/>
                  <a:pt x="17187" y="17704"/>
                  <a:pt x="16142" y="17704"/>
                </a:cubicBezTo>
                <a:close/>
                <a:moveTo>
                  <a:pt x="18232" y="9191"/>
                </a:moveTo>
                <a:cubicBezTo>
                  <a:pt x="17845" y="8682"/>
                  <a:pt x="17226" y="8386"/>
                  <a:pt x="16568" y="8386"/>
                </a:cubicBezTo>
                <a:cubicBezTo>
                  <a:pt x="15445" y="8386"/>
                  <a:pt x="15445" y="8386"/>
                  <a:pt x="15445" y="8386"/>
                </a:cubicBezTo>
                <a:cubicBezTo>
                  <a:pt x="14787" y="8386"/>
                  <a:pt x="14168" y="8682"/>
                  <a:pt x="13781" y="9191"/>
                </a:cubicBezTo>
                <a:cubicBezTo>
                  <a:pt x="13123" y="9191"/>
                  <a:pt x="12542" y="9445"/>
                  <a:pt x="12077" y="9911"/>
                </a:cubicBezTo>
                <a:cubicBezTo>
                  <a:pt x="11265" y="10800"/>
                  <a:pt x="11265" y="10800"/>
                  <a:pt x="11265" y="10800"/>
                </a:cubicBezTo>
                <a:cubicBezTo>
                  <a:pt x="10839" y="11308"/>
                  <a:pt x="10606" y="11986"/>
                  <a:pt x="10606" y="12664"/>
                </a:cubicBezTo>
                <a:cubicBezTo>
                  <a:pt x="10142" y="13129"/>
                  <a:pt x="9871" y="13765"/>
                  <a:pt x="9871" y="14485"/>
                </a:cubicBezTo>
                <a:cubicBezTo>
                  <a:pt x="9871" y="15628"/>
                  <a:pt x="9871" y="15628"/>
                  <a:pt x="9871" y="15628"/>
                </a:cubicBezTo>
                <a:cubicBezTo>
                  <a:pt x="6929" y="15628"/>
                  <a:pt x="6929" y="15628"/>
                  <a:pt x="6929" y="15628"/>
                </a:cubicBezTo>
                <a:cubicBezTo>
                  <a:pt x="6271" y="14612"/>
                  <a:pt x="5187" y="13976"/>
                  <a:pt x="3948" y="13976"/>
                </a:cubicBezTo>
                <a:cubicBezTo>
                  <a:pt x="2787" y="13976"/>
                  <a:pt x="1742" y="14569"/>
                  <a:pt x="1045" y="15501"/>
                </a:cubicBezTo>
                <a:cubicBezTo>
                  <a:pt x="503" y="15289"/>
                  <a:pt x="0" y="14866"/>
                  <a:pt x="0" y="14358"/>
                </a:cubicBezTo>
                <a:cubicBezTo>
                  <a:pt x="0" y="10122"/>
                  <a:pt x="0" y="10122"/>
                  <a:pt x="0" y="10122"/>
                </a:cubicBezTo>
                <a:cubicBezTo>
                  <a:pt x="0" y="9445"/>
                  <a:pt x="503" y="8852"/>
                  <a:pt x="1161" y="8852"/>
                </a:cubicBezTo>
                <a:cubicBezTo>
                  <a:pt x="7819" y="8852"/>
                  <a:pt x="7819" y="8852"/>
                  <a:pt x="7819" y="8852"/>
                </a:cubicBezTo>
                <a:cubicBezTo>
                  <a:pt x="10374" y="2202"/>
                  <a:pt x="10374" y="2202"/>
                  <a:pt x="10374" y="2202"/>
                </a:cubicBezTo>
                <a:cubicBezTo>
                  <a:pt x="10877" y="932"/>
                  <a:pt x="11574" y="0"/>
                  <a:pt x="12697" y="0"/>
                </a:cubicBezTo>
                <a:cubicBezTo>
                  <a:pt x="18271" y="0"/>
                  <a:pt x="18271" y="0"/>
                  <a:pt x="18271" y="0"/>
                </a:cubicBezTo>
                <a:cubicBezTo>
                  <a:pt x="19355" y="0"/>
                  <a:pt x="20284" y="974"/>
                  <a:pt x="20284" y="2202"/>
                </a:cubicBezTo>
                <a:cubicBezTo>
                  <a:pt x="20284" y="10292"/>
                  <a:pt x="20284" y="10292"/>
                  <a:pt x="20284" y="10292"/>
                </a:cubicBezTo>
                <a:cubicBezTo>
                  <a:pt x="19935" y="9911"/>
                  <a:pt x="19935" y="9911"/>
                  <a:pt x="19935" y="9911"/>
                </a:cubicBezTo>
                <a:cubicBezTo>
                  <a:pt x="19471" y="9445"/>
                  <a:pt x="18890" y="9191"/>
                  <a:pt x="18232" y="9191"/>
                </a:cubicBezTo>
                <a:close/>
                <a:moveTo>
                  <a:pt x="18542" y="2922"/>
                </a:moveTo>
                <a:cubicBezTo>
                  <a:pt x="18542" y="2118"/>
                  <a:pt x="17923" y="1440"/>
                  <a:pt x="17187" y="1440"/>
                </a:cubicBezTo>
                <a:cubicBezTo>
                  <a:pt x="13510" y="1440"/>
                  <a:pt x="13510" y="1440"/>
                  <a:pt x="13510" y="1440"/>
                </a:cubicBezTo>
                <a:cubicBezTo>
                  <a:pt x="12774" y="1440"/>
                  <a:pt x="12310" y="2075"/>
                  <a:pt x="11961" y="2922"/>
                </a:cubicBezTo>
                <a:cubicBezTo>
                  <a:pt x="10258" y="7369"/>
                  <a:pt x="10258" y="7369"/>
                  <a:pt x="10258" y="7369"/>
                </a:cubicBezTo>
                <a:cubicBezTo>
                  <a:pt x="18542" y="7327"/>
                  <a:pt x="18542" y="7327"/>
                  <a:pt x="18542" y="7327"/>
                </a:cubicBezTo>
                <a:lnTo>
                  <a:pt x="18542" y="2922"/>
                </a:lnTo>
                <a:close/>
                <a:moveTo>
                  <a:pt x="4026" y="14612"/>
                </a:moveTo>
                <a:cubicBezTo>
                  <a:pt x="5768" y="14612"/>
                  <a:pt x="7200" y="16179"/>
                  <a:pt x="7200" y="18127"/>
                </a:cubicBezTo>
                <a:cubicBezTo>
                  <a:pt x="7200" y="20033"/>
                  <a:pt x="5768" y="21600"/>
                  <a:pt x="4026" y="21600"/>
                </a:cubicBezTo>
                <a:cubicBezTo>
                  <a:pt x="2245" y="21600"/>
                  <a:pt x="813" y="20033"/>
                  <a:pt x="813" y="18127"/>
                </a:cubicBezTo>
                <a:cubicBezTo>
                  <a:pt x="813" y="16179"/>
                  <a:pt x="2245" y="14612"/>
                  <a:pt x="4026" y="14612"/>
                </a:cubicBezTo>
                <a:close/>
                <a:moveTo>
                  <a:pt x="4026" y="19779"/>
                </a:moveTo>
                <a:cubicBezTo>
                  <a:pt x="4839" y="19779"/>
                  <a:pt x="5535" y="19016"/>
                  <a:pt x="5535" y="18127"/>
                </a:cubicBezTo>
                <a:cubicBezTo>
                  <a:pt x="5535" y="17195"/>
                  <a:pt x="4839" y="16475"/>
                  <a:pt x="4026" y="16475"/>
                </a:cubicBezTo>
                <a:cubicBezTo>
                  <a:pt x="3174" y="16475"/>
                  <a:pt x="2516" y="17195"/>
                  <a:pt x="2516" y="18127"/>
                </a:cubicBezTo>
                <a:cubicBezTo>
                  <a:pt x="2516" y="19016"/>
                  <a:pt x="3174" y="19779"/>
                  <a:pt x="4026" y="1977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270">
              <a:defRPr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Calibri"/>
              <a:ea typeface="+mn-ea"/>
              <a:cs typeface="+mn-cs"/>
              <a:sym typeface="Calibri"/>
            </a:endParaRPr>
          </a:p>
        </p:txBody>
      </p:sp>
      <p:sp>
        <p:nvSpPr>
          <p:cNvPr id="140" name="Shape 140"/>
          <p:cNvSpPr>
            <a:spLocks noGrp="1"/>
          </p:cNvSpPr>
          <p:nvPr>
            <p:ph type="sldNum" sz="quarter" idx="2"/>
          </p:nvPr>
        </p:nvSpPr>
        <p:spPr>
          <a:xfrm>
            <a:off x="6289220" y="6221731"/>
            <a:ext cx="263980" cy="26923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4742321"/>
      </p:ext>
    </p:extLst>
  </p:cSld>
  <p:clrMapOvr>
    <a:masterClrMapping/>
  </p:clrMapOvr>
  <p:transition spd="med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/>
        </p:nvSpPr>
        <p:spPr>
          <a:xfrm>
            <a:off x="877528" y="277760"/>
            <a:ext cx="985193" cy="620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519" tIns="31519" rIns="31519" bIns="31519" anchor="ctr">
            <a:spAutoFit/>
          </a:bodyPr>
          <a:lstStyle/>
          <a:p>
            <a:pPr defTabSz="912652">
              <a:defRPr cap="all">
                <a:solidFill>
                  <a:srgbClr val="F2F2F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rPr cap="all">
                <a:solidFill>
                  <a:srgbClr val="F2F2F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Портал </a:t>
            </a:r>
            <a:endParaRPr sz="4800" cap="all"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defTabSz="912652">
              <a:defRPr cap="all">
                <a:solidFill>
                  <a:srgbClr val="F2F2F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rPr cap="all">
                <a:solidFill>
                  <a:srgbClr val="F2F2F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фермера</a:t>
            </a:r>
          </a:p>
        </p:txBody>
      </p:sp>
      <p:sp>
        <p:nvSpPr>
          <p:cNvPr id="148" name="Shape 148"/>
          <p:cNvSpPr/>
          <p:nvPr/>
        </p:nvSpPr>
        <p:spPr>
          <a:xfrm>
            <a:off x="200725" y="228779"/>
            <a:ext cx="659934" cy="699975"/>
          </a:xfrm>
          <a:prstGeom prst="ellipse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27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n-ea"/>
              <a:cs typeface="+mn-cs"/>
              <a:sym typeface="Calibri"/>
            </a:endParaRPr>
          </a:p>
        </p:txBody>
      </p:sp>
      <p:sp>
        <p:nvSpPr>
          <p:cNvPr id="149" name="Shape 149"/>
          <p:cNvSpPr/>
          <p:nvPr/>
        </p:nvSpPr>
        <p:spPr>
          <a:xfrm>
            <a:off x="344093" y="380124"/>
            <a:ext cx="373197" cy="3620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81" y="17788"/>
                </a:moveTo>
                <a:cubicBezTo>
                  <a:pt x="20981" y="18424"/>
                  <a:pt x="20787" y="19016"/>
                  <a:pt x="20361" y="19440"/>
                </a:cubicBezTo>
                <a:cubicBezTo>
                  <a:pt x="19626" y="20245"/>
                  <a:pt x="19626" y="20245"/>
                  <a:pt x="19626" y="20245"/>
                </a:cubicBezTo>
                <a:cubicBezTo>
                  <a:pt x="19239" y="20668"/>
                  <a:pt x="18697" y="20922"/>
                  <a:pt x="18155" y="20880"/>
                </a:cubicBezTo>
                <a:cubicBezTo>
                  <a:pt x="17768" y="21346"/>
                  <a:pt x="17226" y="21600"/>
                  <a:pt x="16645" y="21600"/>
                </a:cubicBezTo>
                <a:cubicBezTo>
                  <a:pt x="15639" y="21600"/>
                  <a:pt x="15639" y="21600"/>
                  <a:pt x="15639" y="21600"/>
                </a:cubicBezTo>
                <a:cubicBezTo>
                  <a:pt x="15058" y="21600"/>
                  <a:pt x="14516" y="21346"/>
                  <a:pt x="14168" y="20880"/>
                </a:cubicBezTo>
                <a:cubicBezTo>
                  <a:pt x="13587" y="20922"/>
                  <a:pt x="13045" y="20668"/>
                  <a:pt x="12658" y="20245"/>
                </a:cubicBezTo>
                <a:cubicBezTo>
                  <a:pt x="11923" y="19440"/>
                  <a:pt x="11923" y="19440"/>
                  <a:pt x="11923" y="19440"/>
                </a:cubicBezTo>
                <a:cubicBezTo>
                  <a:pt x="11535" y="19016"/>
                  <a:pt x="11342" y="18424"/>
                  <a:pt x="11342" y="17831"/>
                </a:cubicBezTo>
                <a:cubicBezTo>
                  <a:pt x="10955" y="17407"/>
                  <a:pt x="10684" y="16814"/>
                  <a:pt x="10684" y="16179"/>
                </a:cubicBezTo>
                <a:cubicBezTo>
                  <a:pt x="10684" y="15078"/>
                  <a:pt x="10684" y="15078"/>
                  <a:pt x="10684" y="15078"/>
                </a:cubicBezTo>
                <a:cubicBezTo>
                  <a:pt x="10684" y="14442"/>
                  <a:pt x="10955" y="13849"/>
                  <a:pt x="11342" y="13426"/>
                </a:cubicBezTo>
                <a:cubicBezTo>
                  <a:pt x="11342" y="12833"/>
                  <a:pt x="11535" y="12240"/>
                  <a:pt x="11923" y="11816"/>
                </a:cubicBezTo>
                <a:cubicBezTo>
                  <a:pt x="12658" y="11012"/>
                  <a:pt x="12658" y="11012"/>
                  <a:pt x="12658" y="11012"/>
                </a:cubicBezTo>
                <a:cubicBezTo>
                  <a:pt x="13045" y="10588"/>
                  <a:pt x="13587" y="10334"/>
                  <a:pt x="14168" y="10334"/>
                </a:cubicBezTo>
                <a:cubicBezTo>
                  <a:pt x="14516" y="9911"/>
                  <a:pt x="15058" y="9656"/>
                  <a:pt x="15639" y="9656"/>
                </a:cubicBezTo>
                <a:cubicBezTo>
                  <a:pt x="16645" y="9656"/>
                  <a:pt x="16645" y="9656"/>
                  <a:pt x="16645" y="9656"/>
                </a:cubicBezTo>
                <a:cubicBezTo>
                  <a:pt x="17226" y="9656"/>
                  <a:pt x="17768" y="9911"/>
                  <a:pt x="18155" y="10334"/>
                </a:cubicBezTo>
                <a:cubicBezTo>
                  <a:pt x="18697" y="10334"/>
                  <a:pt x="19239" y="10588"/>
                  <a:pt x="19626" y="11012"/>
                </a:cubicBezTo>
                <a:cubicBezTo>
                  <a:pt x="20361" y="11816"/>
                  <a:pt x="20361" y="11816"/>
                  <a:pt x="20361" y="11816"/>
                </a:cubicBezTo>
                <a:cubicBezTo>
                  <a:pt x="20787" y="12240"/>
                  <a:pt x="20981" y="12833"/>
                  <a:pt x="20981" y="13468"/>
                </a:cubicBezTo>
                <a:cubicBezTo>
                  <a:pt x="21368" y="13849"/>
                  <a:pt x="21600" y="14442"/>
                  <a:pt x="21600" y="15078"/>
                </a:cubicBezTo>
                <a:cubicBezTo>
                  <a:pt x="21600" y="16179"/>
                  <a:pt x="21600" y="16179"/>
                  <a:pt x="21600" y="16179"/>
                </a:cubicBezTo>
                <a:cubicBezTo>
                  <a:pt x="21600" y="16814"/>
                  <a:pt x="21368" y="17407"/>
                  <a:pt x="20981" y="17788"/>
                </a:cubicBezTo>
                <a:close/>
                <a:moveTo>
                  <a:pt x="16142" y="11901"/>
                </a:moveTo>
                <a:cubicBezTo>
                  <a:pt x="14284" y="11901"/>
                  <a:pt x="12735" y="13553"/>
                  <a:pt x="12735" y="15628"/>
                </a:cubicBezTo>
                <a:cubicBezTo>
                  <a:pt x="12735" y="17704"/>
                  <a:pt x="14284" y="19355"/>
                  <a:pt x="16142" y="19355"/>
                </a:cubicBezTo>
                <a:cubicBezTo>
                  <a:pt x="18039" y="19355"/>
                  <a:pt x="19548" y="17704"/>
                  <a:pt x="19548" y="15628"/>
                </a:cubicBezTo>
                <a:cubicBezTo>
                  <a:pt x="19548" y="13553"/>
                  <a:pt x="18039" y="11901"/>
                  <a:pt x="16142" y="11901"/>
                </a:cubicBezTo>
                <a:close/>
                <a:moveTo>
                  <a:pt x="16142" y="17704"/>
                </a:moveTo>
                <a:cubicBezTo>
                  <a:pt x="15097" y="17704"/>
                  <a:pt x="14284" y="16772"/>
                  <a:pt x="14284" y="15628"/>
                </a:cubicBezTo>
                <a:cubicBezTo>
                  <a:pt x="14284" y="14485"/>
                  <a:pt x="15097" y="13553"/>
                  <a:pt x="16142" y="13553"/>
                </a:cubicBezTo>
                <a:cubicBezTo>
                  <a:pt x="17187" y="13553"/>
                  <a:pt x="18039" y="14485"/>
                  <a:pt x="18039" y="15628"/>
                </a:cubicBezTo>
                <a:cubicBezTo>
                  <a:pt x="18039" y="16772"/>
                  <a:pt x="17187" y="17704"/>
                  <a:pt x="16142" y="17704"/>
                </a:cubicBezTo>
                <a:close/>
                <a:moveTo>
                  <a:pt x="18232" y="9191"/>
                </a:moveTo>
                <a:cubicBezTo>
                  <a:pt x="17845" y="8682"/>
                  <a:pt x="17226" y="8386"/>
                  <a:pt x="16568" y="8386"/>
                </a:cubicBezTo>
                <a:cubicBezTo>
                  <a:pt x="15445" y="8386"/>
                  <a:pt x="15445" y="8386"/>
                  <a:pt x="15445" y="8386"/>
                </a:cubicBezTo>
                <a:cubicBezTo>
                  <a:pt x="14787" y="8386"/>
                  <a:pt x="14168" y="8682"/>
                  <a:pt x="13781" y="9191"/>
                </a:cubicBezTo>
                <a:cubicBezTo>
                  <a:pt x="13123" y="9191"/>
                  <a:pt x="12542" y="9445"/>
                  <a:pt x="12077" y="9911"/>
                </a:cubicBezTo>
                <a:cubicBezTo>
                  <a:pt x="11265" y="10800"/>
                  <a:pt x="11265" y="10800"/>
                  <a:pt x="11265" y="10800"/>
                </a:cubicBezTo>
                <a:cubicBezTo>
                  <a:pt x="10839" y="11308"/>
                  <a:pt x="10606" y="11986"/>
                  <a:pt x="10606" y="12664"/>
                </a:cubicBezTo>
                <a:cubicBezTo>
                  <a:pt x="10142" y="13129"/>
                  <a:pt x="9871" y="13765"/>
                  <a:pt x="9871" y="14485"/>
                </a:cubicBezTo>
                <a:cubicBezTo>
                  <a:pt x="9871" y="15628"/>
                  <a:pt x="9871" y="15628"/>
                  <a:pt x="9871" y="15628"/>
                </a:cubicBezTo>
                <a:cubicBezTo>
                  <a:pt x="6929" y="15628"/>
                  <a:pt x="6929" y="15628"/>
                  <a:pt x="6929" y="15628"/>
                </a:cubicBezTo>
                <a:cubicBezTo>
                  <a:pt x="6271" y="14612"/>
                  <a:pt x="5187" y="13976"/>
                  <a:pt x="3948" y="13976"/>
                </a:cubicBezTo>
                <a:cubicBezTo>
                  <a:pt x="2787" y="13976"/>
                  <a:pt x="1742" y="14569"/>
                  <a:pt x="1045" y="15501"/>
                </a:cubicBezTo>
                <a:cubicBezTo>
                  <a:pt x="503" y="15289"/>
                  <a:pt x="0" y="14866"/>
                  <a:pt x="0" y="14358"/>
                </a:cubicBezTo>
                <a:cubicBezTo>
                  <a:pt x="0" y="10122"/>
                  <a:pt x="0" y="10122"/>
                  <a:pt x="0" y="10122"/>
                </a:cubicBezTo>
                <a:cubicBezTo>
                  <a:pt x="0" y="9445"/>
                  <a:pt x="503" y="8852"/>
                  <a:pt x="1161" y="8852"/>
                </a:cubicBezTo>
                <a:cubicBezTo>
                  <a:pt x="7819" y="8852"/>
                  <a:pt x="7819" y="8852"/>
                  <a:pt x="7819" y="8852"/>
                </a:cubicBezTo>
                <a:cubicBezTo>
                  <a:pt x="10374" y="2202"/>
                  <a:pt x="10374" y="2202"/>
                  <a:pt x="10374" y="2202"/>
                </a:cubicBezTo>
                <a:cubicBezTo>
                  <a:pt x="10877" y="932"/>
                  <a:pt x="11574" y="0"/>
                  <a:pt x="12697" y="0"/>
                </a:cubicBezTo>
                <a:cubicBezTo>
                  <a:pt x="18271" y="0"/>
                  <a:pt x="18271" y="0"/>
                  <a:pt x="18271" y="0"/>
                </a:cubicBezTo>
                <a:cubicBezTo>
                  <a:pt x="19355" y="0"/>
                  <a:pt x="20284" y="974"/>
                  <a:pt x="20284" y="2202"/>
                </a:cubicBezTo>
                <a:cubicBezTo>
                  <a:pt x="20284" y="10292"/>
                  <a:pt x="20284" y="10292"/>
                  <a:pt x="20284" y="10292"/>
                </a:cubicBezTo>
                <a:cubicBezTo>
                  <a:pt x="19935" y="9911"/>
                  <a:pt x="19935" y="9911"/>
                  <a:pt x="19935" y="9911"/>
                </a:cubicBezTo>
                <a:cubicBezTo>
                  <a:pt x="19471" y="9445"/>
                  <a:pt x="18890" y="9191"/>
                  <a:pt x="18232" y="9191"/>
                </a:cubicBezTo>
                <a:close/>
                <a:moveTo>
                  <a:pt x="18542" y="2922"/>
                </a:moveTo>
                <a:cubicBezTo>
                  <a:pt x="18542" y="2118"/>
                  <a:pt x="17923" y="1440"/>
                  <a:pt x="17187" y="1440"/>
                </a:cubicBezTo>
                <a:cubicBezTo>
                  <a:pt x="13510" y="1440"/>
                  <a:pt x="13510" y="1440"/>
                  <a:pt x="13510" y="1440"/>
                </a:cubicBezTo>
                <a:cubicBezTo>
                  <a:pt x="12774" y="1440"/>
                  <a:pt x="12310" y="2075"/>
                  <a:pt x="11961" y="2922"/>
                </a:cubicBezTo>
                <a:cubicBezTo>
                  <a:pt x="10258" y="7369"/>
                  <a:pt x="10258" y="7369"/>
                  <a:pt x="10258" y="7369"/>
                </a:cubicBezTo>
                <a:cubicBezTo>
                  <a:pt x="18542" y="7327"/>
                  <a:pt x="18542" y="7327"/>
                  <a:pt x="18542" y="7327"/>
                </a:cubicBezTo>
                <a:lnTo>
                  <a:pt x="18542" y="2922"/>
                </a:lnTo>
                <a:close/>
                <a:moveTo>
                  <a:pt x="4026" y="14612"/>
                </a:moveTo>
                <a:cubicBezTo>
                  <a:pt x="5768" y="14612"/>
                  <a:pt x="7200" y="16179"/>
                  <a:pt x="7200" y="18127"/>
                </a:cubicBezTo>
                <a:cubicBezTo>
                  <a:pt x="7200" y="20033"/>
                  <a:pt x="5768" y="21600"/>
                  <a:pt x="4026" y="21600"/>
                </a:cubicBezTo>
                <a:cubicBezTo>
                  <a:pt x="2245" y="21600"/>
                  <a:pt x="813" y="20033"/>
                  <a:pt x="813" y="18127"/>
                </a:cubicBezTo>
                <a:cubicBezTo>
                  <a:pt x="813" y="16179"/>
                  <a:pt x="2245" y="14612"/>
                  <a:pt x="4026" y="14612"/>
                </a:cubicBezTo>
                <a:close/>
                <a:moveTo>
                  <a:pt x="4026" y="19779"/>
                </a:moveTo>
                <a:cubicBezTo>
                  <a:pt x="4839" y="19779"/>
                  <a:pt x="5535" y="19016"/>
                  <a:pt x="5535" y="18127"/>
                </a:cubicBezTo>
                <a:cubicBezTo>
                  <a:pt x="5535" y="17195"/>
                  <a:pt x="4839" y="16475"/>
                  <a:pt x="4026" y="16475"/>
                </a:cubicBezTo>
                <a:cubicBezTo>
                  <a:pt x="3174" y="16475"/>
                  <a:pt x="2516" y="17195"/>
                  <a:pt x="2516" y="18127"/>
                </a:cubicBezTo>
                <a:cubicBezTo>
                  <a:pt x="2516" y="19016"/>
                  <a:pt x="3174" y="19779"/>
                  <a:pt x="4026" y="1977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270">
              <a:defRPr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Calibri"/>
              <a:ea typeface="+mn-ea"/>
              <a:cs typeface="+mn-cs"/>
              <a:sym typeface="Calibri"/>
            </a:endParaRPr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xfrm>
            <a:off x="6289220" y="6221731"/>
            <a:ext cx="263980" cy="26923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7862430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/>
          </p:cNvSpPr>
          <p:nvPr>
            <p:ph type="title"/>
          </p:nvPr>
        </p:nvSpPr>
        <p:spPr>
          <a:xfrm>
            <a:off x="457200" y="274642"/>
            <a:ext cx="8229600" cy="1143001"/>
          </a:xfrm>
          <a:prstGeom prst="rect">
            <a:avLst/>
          </a:prstGeom>
        </p:spPr>
        <p:txBody>
          <a:bodyPr lIns="45664" tIns="45664" rIns="45664" bIns="45664"/>
          <a:lstStyle>
            <a:lvl1pPr defTabSz="913270"/>
          </a:lstStyle>
          <a:p>
            <a:r>
              <a:t>Текст заголовка</a:t>
            </a:r>
          </a:p>
        </p:txBody>
      </p:sp>
      <p:sp>
        <p:nvSpPr>
          <p:cNvPr id="189" name="Shape 18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664" tIns="45664" rIns="45664" bIns="45664"/>
          <a:lstStyle>
            <a:lvl1pPr marL="342475" indent="-342475" defTabSz="913270"/>
            <a:lvl2pPr marL="782804" indent="-326171" defTabSz="913270"/>
            <a:lvl3pPr marL="1217694" indent="-304423" defTabSz="913270"/>
            <a:lvl4pPr marL="1735215" indent="-365308" defTabSz="913270"/>
            <a:lvl5pPr marL="2191849" indent="-365307" defTabSz="913270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90" name="Shape 190"/>
          <p:cNvSpPr>
            <a:spLocks noGrp="1"/>
          </p:cNvSpPr>
          <p:nvPr>
            <p:ph type="sldNum" sz="quarter" idx="2"/>
          </p:nvPr>
        </p:nvSpPr>
        <p:spPr>
          <a:xfrm>
            <a:off x="8411841" y="6400478"/>
            <a:ext cx="274962" cy="276886"/>
          </a:xfrm>
          <a:prstGeom prst="rect">
            <a:avLst/>
          </a:prstGeom>
        </p:spPr>
        <p:txBody>
          <a:bodyPr lIns="45664" tIns="45664" rIns="45664" bIns="45664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/>
        </p:nvSpPr>
        <p:spPr>
          <a:xfrm>
            <a:off x="877527" y="325535"/>
            <a:ext cx="3263453" cy="524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519" tIns="31519" rIns="31519" bIns="31519" anchor="ctr">
            <a:spAutoFit/>
          </a:bodyPr>
          <a:lstStyle>
            <a:lvl1pPr defTabSz="912652">
              <a:defRPr sz="1400"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r>
              <a:t>Магазин социального питания и адресной продовольственной поддержки</a:t>
            </a:r>
          </a:p>
        </p:txBody>
      </p:sp>
      <p:sp>
        <p:nvSpPr>
          <p:cNvPr id="158" name="Shape 158"/>
          <p:cNvSpPr/>
          <p:nvPr/>
        </p:nvSpPr>
        <p:spPr>
          <a:xfrm>
            <a:off x="200725" y="228779"/>
            <a:ext cx="659934" cy="699975"/>
          </a:xfrm>
          <a:prstGeom prst="ellipse">
            <a:avLst/>
          </a:prstGeom>
          <a:solidFill>
            <a:srgbClr val="31859C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27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n-ea"/>
              <a:cs typeface="+mn-cs"/>
              <a:sym typeface="Calibri"/>
            </a:endParaRPr>
          </a:p>
        </p:txBody>
      </p:sp>
      <p:sp>
        <p:nvSpPr>
          <p:cNvPr id="159" name="Shape 159"/>
          <p:cNvSpPr/>
          <p:nvPr/>
        </p:nvSpPr>
        <p:spPr>
          <a:xfrm>
            <a:off x="346183" y="377796"/>
            <a:ext cx="369018" cy="4019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018"/>
                </a:moveTo>
                <a:cubicBezTo>
                  <a:pt x="7387" y="21600"/>
                  <a:pt x="7387" y="21600"/>
                  <a:pt x="7387" y="21600"/>
                </a:cubicBezTo>
                <a:cubicBezTo>
                  <a:pt x="7387" y="5164"/>
                  <a:pt x="7387" y="5164"/>
                  <a:pt x="7387" y="5164"/>
                </a:cubicBezTo>
                <a:cubicBezTo>
                  <a:pt x="0" y="5164"/>
                  <a:pt x="0" y="5164"/>
                  <a:pt x="0" y="5164"/>
                </a:cubicBezTo>
                <a:lnTo>
                  <a:pt x="0" y="21018"/>
                </a:lnTo>
                <a:close/>
                <a:moveTo>
                  <a:pt x="7536" y="21600"/>
                </a:moveTo>
                <a:cubicBezTo>
                  <a:pt x="10856" y="20327"/>
                  <a:pt x="10856" y="20327"/>
                  <a:pt x="10856" y="20327"/>
                </a:cubicBezTo>
                <a:cubicBezTo>
                  <a:pt x="10856" y="5164"/>
                  <a:pt x="10856" y="5164"/>
                  <a:pt x="10856" y="5164"/>
                </a:cubicBezTo>
                <a:cubicBezTo>
                  <a:pt x="7536" y="5164"/>
                  <a:pt x="7536" y="5164"/>
                  <a:pt x="7536" y="5164"/>
                </a:cubicBezTo>
                <a:lnTo>
                  <a:pt x="7536" y="21600"/>
                </a:lnTo>
                <a:close/>
                <a:moveTo>
                  <a:pt x="1753" y="1745"/>
                </a:moveTo>
                <a:cubicBezTo>
                  <a:pt x="0" y="4982"/>
                  <a:pt x="0" y="4982"/>
                  <a:pt x="0" y="4982"/>
                </a:cubicBezTo>
                <a:cubicBezTo>
                  <a:pt x="7387" y="4982"/>
                  <a:pt x="7387" y="4982"/>
                  <a:pt x="7387" y="4982"/>
                </a:cubicBezTo>
                <a:cubicBezTo>
                  <a:pt x="8991" y="1745"/>
                  <a:pt x="8991" y="1745"/>
                  <a:pt x="8991" y="1745"/>
                </a:cubicBezTo>
                <a:lnTo>
                  <a:pt x="1753" y="1745"/>
                </a:lnTo>
                <a:close/>
                <a:moveTo>
                  <a:pt x="8991" y="764"/>
                </a:moveTo>
                <a:cubicBezTo>
                  <a:pt x="8991" y="364"/>
                  <a:pt x="8730" y="0"/>
                  <a:pt x="8431" y="0"/>
                </a:cubicBezTo>
                <a:cubicBezTo>
                  <a:pt x="2313" y="0"/>
                  <a:pt x="2313" y="0"/>
                  <a:pt x="2313" y="0"/>
                </a:cubicBezTo>
                <a:cubicBezTo>
                  <a:pt x="2015" y="0"/>
                  <a:pt x="1753" y="364"/>
                  <a:pt x="1753" y="764"/>
                </a:cubicBezTo>
                <a:cubicBezTo>
                  <a:pt x="1753" y="1564"/>
                  <a:pt x="1753" y="1564"/>
                  <a:pt x="1753" y="1564"/>
                </a:cubicBezTo>
                <a:cubicBezTo>
                  <a:pt x="8991" y="1564"/>
                  <a:pt x="8991" y="1564"/>
                  <a:pt x="8991" y="1564"/>
                </a:cubicBezTo>
                <a:lnTo>
                  <a:pt x="8991" y="764"/>
                </a:lnTo>
                <a:close/>
                <a:moveTo>
                  <a:pt x="7498" y="4982"/>
                </a:moveTo>
                <a:cubicBezTo>
                  <a:pt x="10856" y="4982"/>
                  <a:pt x="10856" y="4982"/>
                  <a:pt x="10856" y="4982"/>
                </a:cubicBezTo>
                <a:cubicBezTo>
                  <a:pt x="9065" y="1745"/>
                  <a:pt x="9065" y="1745"/>
                  <a:pt x="9065" y="1745"/>
                </a:cubicBezTo>
                <a:lnTo>
                  <a:pt x="7498" y="4982"/>
                </a:lnTo>
                <a:close/>
                <a:moveTo>
                  <a:pt x="21040" y="14873"/>
                </a:moveTo>
                <a:cubicBezTo>
                  <a:pt x="21600" y="14618"/>
                  <a:pt x="21600" y="14618"/>
                  <a:pt x="21600" y="14618"/>
                </a:cubicBezTo>
                <a:cubicBezTo>
                  <a:pt x="21600" y="14436"/>
                  <a:pt x="21600" y="14218"/>
                  <a:pt x="21563" y="14036"/>
                </a:cubicBezTo>
                <a:cubicBezTo>
                  <a:pt x="21525" y="13855"/>
                  <a:pt x="21488" y="13673"/>
                  <a:pt x="21413" y="13491"/>
                </a:cubicBezTo>
                <a:cubicBezTo>
                  <a:pt x="21339" y="13273"/>
                  <a:pt x="21339" y="13273"/>
                  <a:pt x="21339" y="13273"/>
                </a:cubicBezTo>
                <a:cubicBezTo>
                  <a:pt x="20593" y="13455"/>
                  <a:pt x="19847" y="13455"/>
                  <a:pt x="19138" y="13309"/>
                </a:cubicBezTo>
                <a:cubicBezTo>
                  <a:pt x="18392" y="13127"/>
                  <a:pt x="17832" y="12909"/>
                  <a:pt x="17459" y="12582"/>
                </a:cubicBezTo>
                <a:cubicBezTo>
                  <a:pt x="18093" y="12545"/>
                  <a:pt x="18653" y="12473"/>
                  <a:pt x="19138" y="12364"/>
                </a:cubicBezTo>
                <a:cubicBezTo>
                  <a:pt x="19585" y="12291"/>
                  <a:pt x="19996" y="12145"/>
                  <a:pt x="20257" y="12036"/>
                </a:cubicBezTo>
                <a:cubicBezTo>
                  <a:pt x="20667" y="11855"/>
                  <a:pt x="20667" y="11855"/>
                  <a:pt x="20667" y="11855"/>
                </a:cubicBezTo>
                <a:cubicBezTo>
                  <a:pt x="20705" y="11600"/>
                  <a:pt x="20705" y="11309"/>
                  <a:pt x="20630" y="10982"/>
                </a:cubicBezTo>
                <a:cubicBezTo>
                  <a:pt x="20593" y="10655"/>
                  <a:pt x="20555" y="10364"/>
                  <a:pt x="20481" y="10145"/>
                </a:cubicBezTo>
                <a:cubicBezTo>
                  <a:pt x="20406" y="9818"/>
                  <a:pt x="20406" y="9818"/>
                  <a:pt x="20406" y="9818"/>
                </a:cubicBezTo>
                <a:cubicBezTo>
                  <a:pt x="19809" y="10000"/>
                  <a:pt x="19250" y="10073"/>
                  <a:pt x="18653" y="10036"/>
                </a:cubicBezTo>
                <a:cubicBezTo>
                  <a:pt x="18056" y="10000"/>
                  <a:pt x="17608" y="9927"/>
                  <a:pt x="17310" y="9782"/>
                </a:cubicBezTo>
                <a:cubicBezTo>
                  <a:pt x="16825" y="9600"/>
                  <a:pt x="16825" y="9600"/>
                  <a:pt x="16825" y="9600"/>
                </a:cubicBezTo>
                <a:cubicBezTo>
                  <a:pt x="17235" y="9600"/>
                  <a:pt x="17720" y="9527"/>
                  <a:pt x="18242" y="9345"/>
                </a:cubicBezTo>
                <a:cubicBezTo>
                  <a:pt x="18727" y="9164"/>
                  <a:pt x="19138" y="8982"/>
                  <a:pt x="19436" y="8836"/>
                </a:cubicBezTo>
                <a:cubicBezTo>
                  <a:pt x="19884" y="8582"/>
                  <a:pt x="19884" y="8582"/>
                  <a:pt x="19884" y="8582"/>
                </a:cubicBezTo>
                <a:cubicBezTo>
                  <a:pt x="19847" y="8364"/>
                  <a:pt x="19809" y="8145"/>
                  <a:pt x="19735" y="7891"/>
                </a:cubicBezTo>
                <a:cubicBezTo>
                  <a:pt x="19660" y="7636"/>
                  <a:pt x="19585" y="7455"/>
                  <a:pt x="19511" y="7273"/>
                </a:cubicBezTo>
                <a:cubicBezTo>
                  <a:pt x="19436" y="7018"/>
                  <a:pt x="19436" y="7018"/>
                  <a:pt x="19436" y="7018"/>
                </a:cubicBezTo>
                <a:cubicBezTo>
                  <a:pt x="19212" y="7236"/>
                  <a:pt x="18802" y="7382"/>
                  <a:pt x="18317" y="7491"/>
                </a:cubicBezTo>
                <a:cubicBezTo>
                  <a:pt x="17832" y="7600"/>
                  <a:pt x="17384" y="7636"/>
                  <a:pt x="17011" y="7636"/>
                </a:cubicBezTo>
                <a:cubicBezTo>
                  <a:pt x="16452" y="7636"/>
                  <a:pt x="16452" y="7636"/>
                  <a:pt x="16452" y="7636"/>
                </a:cubicBezTo>
                <a:cubicBezTo>
                  <a:pt x="16937" y="7455"/>
                  <a:pt x="17384" y="7236"/>
                  <a:pt x="17795" y="6982"/>
                </a:cubicBezTo>
                <a:cubicBezTo>
                  <a:pt x="18205" y="6691"/>
                  <a:pt x="18504" y="6473"/>
                  <a:pt x="18653" y="6255"/>
                </a:cubicBezTo>
                <a:cubicBezTo>
                  <a:pt x="18914" y="6000"/>
                  <a:pt x="18914" y="6000"/>
                  <a:pt x="18914" y="6000"/>
                </a:cubicBezTo>
                <a:cubicBezTo>
                  <a:pt x="18131" y="4836"/>
                  <a:pt x="17347" y="4000"/>
                  <a:pt x="16526" y="3491"/>
                </a:cubicBezTo>
                <a:cubicBezTo>
                  <a:pt x="15743" y="3018"/>
                  <a:pt x="15034" y="2836"/>
                  <a:pt x="14437" y="2982"/>
                </a:cubicBezTo>
                <a:cubicBezTo>
                  <a:pt x="13878" y="3127"/>
                  <a:pt x="13355" y="3455"/>
                  <a:pt x="12945" y="3964"/>
                </a:cubicBezTo>
                <a:cubicBezTo>
                  <a:pt x="12535" y="4436"/>
                  <a:pt x="12274" y="5055"/>
                  <a:pt x="12124" y="5782"/>
                </a:cubicBezTo>
                <a:cubicBezTo>
                  <a:pt x="11863" y="7236"/>
                  <a:pt x="11975" y="9455"/>
                  <a:pt x="12497" y="12436"/>
                </a:cubicBezTo>
                <a:cubicBezTo>
                  <a:pt x="12982" y="15418"/>
                  <a:pt x="13766" y="17818"/>
                  <a:pt x="14848" y="19636"/>
                </a:cubicBezTo>
                <a:cubicBezTo>
                  <a:pt x="15295" y="20255"/>
                  <a:pt x="15780" y="20655"/>
                  <a:pt x="16377" y="20873"/>
                </a:cubicBezTo>
                <a:cubicBezTo>
                  <a:pt x="16937" y="21055"/>
                  <a:pt x="17496" y="21018"/>
                  <a:pt x="18056" y="20800"/>
                </a:cubicBezTo>
                <a:cubicBezTo>
                  <a:pt x="18616" y="20582"/>
                  <a:pt x="19138" y="20218"/>
                  <a:pt x="19660" y="19782"/>
                </a:cubicBezTo>
                <a:cubicBezTo>
                  <a:pt x="20145" y="19345"/>
                  <a:pt x="20593" y="18764"/>
                  <a:pt x="20928" y="18073"/>
                </a:cubicBezTo>
                <a:cubicBezTo>
                  <a:pt x="21264" y="17418"/>
                  <a:pt x="21488" y="16691"/>
                  <a:pt x="21563" y="15964"/>
                </a:cubicBezTo>
                <a:cubicBezTo>
                  <a:pt x="21003" y="16109"/>
                  <a:pt x="20406" y="16145"/>
                  <a:pt x="19809" y="16109"/>
                </a:cubicBezTo>
                <a:cubicBezTo>
                  <a:pt x="19175" y="16073"/>
                  <a:pt x="18727" y="16000"/>
                  <a:pt x="18429" y="15891"/>
                </a:cubicBezTo>
                <a:cubicBezTo>
                  <a:pt x="18019" y="15709"/>
                  <a:pt x="18019" y="15709"/>
                  <a:pt x="18019" y="15709"/>
                </a:cubicBezTo>
                <a:cubicBezTo>
                  <a:pt x="18466" y="15673"/>
                  <a:pt x="18989" y="15564"/>
                  <a:pt x="19585" y="15382"/>
                </a:cubicBezTo>
                <a:cubicBezTo>
                  <a:pt x="20220" y="15200"/>
                  <a:pt x="20705" y="15018"/>
                  <a:pt x="21040" y="1487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270">
              <a:defRPr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Calibri"/>
              <a:ea typeface="+mn-ea"/>
              <a:cs typeface="+mn-cs"/>
              <a:sym typeface="Calibri"/>
            </a:endParaRPr>
          </a:p>
        </p:txBody>
      </p:sp>
      <p:sp>
        <p:nvSpPr>
          <p:cNvPr id="160" name="Shape 160"/>
          <p:cNvSpPr/>
          <p:nvPr/>
        </p:nvSpPr>
        <p:spPr>
          <a:xfrm>
            <a:off x="0" y="6629227"/>
            <a:ext cx="9144000" cy="228781"/>
          </a:xfrm>
          <a:prstGeom prst="rect">
            <a:avLst/>
          </a:prstGeom>
          <a:solidFill>
            <a:srgbClr val="31859C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27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n-ea"/>
              <a:cs typeface="+mn-cs"/>
              <a:sym typeface="Calibri"/>
            </a:endParaRPr>
          </a:p>
        </p:txBody>
      </p:sp>
      <p:sp>
        <p:nvSpPr>
          <p:cNvPr id="161" name="Shape 161"/>
          <p:cNvSpPr>
            <a:spLocks noGrp="1"/>
          </p:cNvSpPr>
          <p:nvPr>
            <p:ph type="sldNum" sz="quarter" idx="2"/>
          </p:nvPr>
        </p:nvSpPr>
        <p:spPr>
          <a:xfrm>
            <a:off x="6289220" y="6221731"/>
            <a:ext cx="263980" cy="26923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3510674"/>
      </p:ext>
    </p:extLst>
  </p:cSld>
  <p:clrMapOvr>
    <a:masterClrMapping/>
  </p:clrMapOvr>
  <p:transition spd="med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/>
        </p:nvSpPr>
        <p:spPr>
          <a:xfrm>
            <a:off x="877527" y="325535"/>
            <a:ext cx="3263453" cy="524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519" tIns="31519" rIns="31519" bIns="31519" anchor="ctr">
            <a:spAutoFit/>
          </a:bodyPr>
          <a:lstStyle>
            <a:lvl1pPr defTabSz="912652">
              <a:defRPr sz="1400"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r>
              <a:t>Магазин социального питания и адресной продовольственной поддержки</a:t>
            </a:r>
          </a:p>
        </p:txBody>
      </p:sp>
      <p:sp>
        <p:nvSpPr>
          <p:cNvPr id="169" name="Shape 169"/>
          <p:cNvSpPr/>
          <p:nvPr/>
        </p:nvSpPr>
        <p:spPr>
          <a:xfrm>
            <a:off x="200725" y="228779"/>
            <a:ext cx="659934" cy="699975"/>
          </a:xfrm>
          <a:prstGeom prst="ellipse">
            <a:avLst/>
          </a:prstGeom>
          <a:solidFill>
            <a:srgbClr val="31859C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27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n-ea"/>
              <a:cs typeface="+mn-cs"/>
              <a:sym typeface="Calibri"/>
            </a:endParaRPr>
          </a:p>
        </p:txBody>
      </p:sp>
      <p:sp>
        <p:nvSpPr>
          <p:cNvPr id="170" name="Shape 170"/>
          <p:cNvSpPr/>
          <p:nvPr/>
        </p:nvSpPr>
        <p:spPr>
          <a:xfrm>
            <a:off x="346183" y="377796"/>
            <a:ext cx="369018" cy="4019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018"/>
                </a:moveTo>
                <a:cubicBezTo>
                  <a:pt x="7387" y="21600"/>
                  <a:pt x="7387" y="21600"/>
                  <a:pt x="7387" y="21600"/>
                </a:cubicBezTo>
                <a:cubicBezTo>
                  <a:pt x="7387" y="5164"/>
                  <a:pt x="7387" y="5164"/>
                  <a:pt x="7387" y="5164"/>
                </a:cubicBezTo>
                <a:cubicBezTo>
                  <a:pt x="0" y="5164"/>
                  <a:pt x="0" y="5164"/>
                  <a:pt x="0" y="5164"/>
                </a:cubicBezTo>
                <a:lnTo>
                  <a:pt x="0" y="21018"/>
                </a:lnTo>
                <a:close/>
                <a:moveTo>
                  <a:pt x="7536" y="21600"/>
                </a:moveTo>
                <a:cubicBezTo>
                  <a:pt x="10856" y="20327"/>
                  <a:pt x="10856" y="20327"/>
                  <a:pt x="10856" y="20327"/>
                </a:cubicBezTo>
                <a:cubicBezTo>
                  <a:pt x="10856" y="5164"/>
                  <a:pt x="10856" y="5164"/>
                  <a:pt x="10856" y="5164"/>
                </a:cubicBezTo>
                <a:cubicBezTo>
                  <a:pt x="7536" y="5164"/>
                  <a:pt x="7536" y="5164"/>
                  <a:pt x="7536" y="5164"/>
                </a:cubicBezTo>
                <a:lnTo>
                  <a:pt x="7536" y="21600"/>
                </a:lnTo>
                <a:close/>
                <a:moveTo>
                  <a:pt x="1753" y="1745"/>
                </a:moveTo>
                <a:cubicBezTo>
                  <a:pt x="0" y="4982"/>
                  <a:pt x="0" y="4982"/>
                  <a:pt x="0" y="4982"/>
                </a:cubicBezTo>
                <a:cubicBezTo>
                  <a:pt x="7387" y="4982"/>
                  <a:pt x="7387" y="4982"/>
                  <a:pt x="7387" y="4982"/>
                </a:cubicBezTo>
                <a:cubicBezTo>
                  <a:pt x="8991" y="1745"/>
                  <a:pt x="8991" y="1745"/>
                  <a:pt x="8991" y="1745"/>
                </a:cubicBezTo>
                <a:lnTo>
                  <a:pt x="1753" y="1745"/>
                </a:lnTo>
                <a:close/>
                <a:moveTo>
                  <a:pt x="8991" y="764"/>
                </a:moveTo>
                <a:cubicBezTo>
                  <a:pt x="8991" y="364"/>
                  <a:pt x="8730" y="0"/>
                  <a:pt x="8431" y="0"/>
                </a:cubicBezTo>
                <a:cubicBezTo>
                  <a:pt x="2313" y="0"/>
                  <a:pt x="2313" y="0"/>
                  <a:pt x="2313" y="0"/>
                </a:cubicBezTo>
                <a:cubicBezTo>
                  <a:pt x="2015" y="0"/>
                  <a:pt x="1753" y="364"/>
                  <a:pt x="1753" y="764"/>
                </a:cubicBezTo>
                <a:cubicBezTo>
                  <a:pt x="1753" y="1564"/>
                  <a:pt x="1753" y="1564"/>
                  <a:pt x="1753" y="1564"/>
                </a:cubicBezTo>
                <a:cubicBezTo>
                  <a:pt x="8991" y="1564"/>
                  <a:pt x="8991" y="1564"/>
                  <a:pt x="8991" y="1564"/>
                </a:cubicBezTo>
                <a:lnTo>
                  <a:pt x="8991" y="764"/>
                </a:lnTo>
                <a:close/>
                <a:moveTo>
                  <a:pt x="7498" y="4982"/>
                </a:moveTo>
                <a:cubicBezTo>
                  <a:pt x="10856" y="4982"/>
                  <a:pt x="10856" y="4982"/>
                  <a:pt x="10856" y="4982"/>
                </a:cubicBezTo>
                <a:cubicBezTo>
                  <a:pt x="9065" y="1745"/>
                  <a:pt x="9065" y="1745"/>
                  <a:pt x="9065" y="1745"/>
                </a:cubicBezTo>
                <a:lnTo>
                  <a:pt x="7498" y="4982"/>
                </a:lnTo>
                <a:close/>
                <a:moveTo>
                  <a:pt x="21040" y="14873"/>
                </a:moveTo>
                <a:cubicBezTo>
                  <a:pt x="21600" y="14618"/>
                  <a:pt x="21600" y="14618"/>
                  <a:pt x="21600" y="14618"/>
                </a:cubicBezTo>
                <a:cubicBezTo>
                  <a:pt x="21600" y="14436"/>
                  <a:pt x="21600" y="14218"/>
                  <a:pt x="21563" y="14036"/>
                </a:cubicBezTo>
                <a:cubicBezTo>
                  <a:pt x="21525" y="13855"/>
                  <a:pt x="21488" y="13673"/>
                  <a:pt x="21413" y="13491"/>
                </a:cubicBezTo>
                <a:cubicBezTo>
                  <a:pt x="21339" y="13273"/>
                  <a:pt x="21339" y="13273"/>
                  <a:pt x="21339" y="13273"/>
                </a:cubicBezTo>
                <a:cubicBezTo>
                  <a:pt x="20593" y="13455"/>
                  <a:pt x="19847" y="13455"/>
                  <a:pt x="19138" y="13309"/>
                </a:cubicBezTo>
                <a:cubicBezTo>
                  <a:pt x="18392" y="13127"/>
                  <a:pt x="17832" y="12909"/>
                  <a:pt x="17459" y="12582"/>
                </a:cubicBezTo>
                <a:cubicBezTo>
                  <a:pt x="18093" y="12545"/>
                  <a:pt x="18653" y="12473"/>
                  <a:pt x="19138" y="12364"/>
                </a:cubicBezTo>
                <a:cubicBezTo>
                  <a:pt x="19585" y="12291"/>
                  <a:pt x="19996" y="12145"/>
                  <a:pt x="20257" y="12036"/>
                </a:cubicBezTo>
                <a:cubicBezTo>
                  <a:pt x="20667" y="11855"/>
                  <a:pt x="20667" y="11855"/>
                  <a:pt x="20667" y="11855"/>
                </a:cubicBezTo>
                <a:cubicBezTo>
                  <a:pt x="20705" y="11600"/>
                  <a:pt x="20705" y="11309"/>
                  <a:pt x="20630" y="10982"/>
                </a:cubicBezTo>
                <a:cubicBezTo>
                  <a:pt x="20593" y="10655"/>
                  <a:pt x="20555" y="10364"/>
                  <a:pt x="20481" y="10145"/>
                </a:cubicBezTo>
                <a:cubicBezTo>
                  <a:pt x="20406" y="9818"/>
                  <a:pt x="20406" y="9818"/>
                  <a:pt x="20406" y="9818"/>
                </a:cubicBezTo>
                <a:cubicBezTo>
                  <a:pt x="19809" y="10000"/>
                  <a:pt x="19250" y="10073"/>
                  <a:pt x="18653" y="10036"/>
                </a:cubicBezTo>
                <a:cubicBezTo>
                  <a:pt x="18056" y="10000"/>
                  <a:pt x="17608" y="9927"/>
                  <a:pt x="17310" y="9782"/>
                </a:cubicBezTo>
                <a:cubicBezTo>
                  <a:pt x="16825" y="9600"/>
                  <a:pt x="16825" y="9600"/>
                  <a:pt x="16825" y="9600"/>
                </a:cubicBezTo>
                <a:cubicBezTo>
                  <a:pt x="17235" y="9600"/>
                  <a:pt x="17720" y="9527"/>
                  <a:pt x="18242" y="9345"/>
                </a:cubicBezTo>
                <a:cubicBezTo>
                  <a:pt x="18727" y="9164"/>
                  <a:pt x="19138" y="8982"/>
                  <a:pt x="19436" y="8836"/>
                </a:cubicBezTo>
                <a:cubicBezTo>
                  <a:pt x="19884" y="8582"/>
                  <a:pt x="19884" y="8582"/>
                  <a:pt x="19884" y="8582"/>
                </a:cubicBezTo>
                <a:cubicBezTo>
                  <a:pt x="19847" y="8364"/>
                  <a:pt x="19809" y="8145"/>
                  <a:pt x="19735" y="7891"/>
                </a:cubicBezTo>
                <a:cubicBezTo>
                  <a:pt x="19660" y="7636"/>
                  <a:pt x="19585" y="7455"/>
                  <a:pt x="19511" y="7273"/>
                </a:cubicBezTo>
                <a:cubicBezTo>
                  <a:pt x="19436" y="7018"/>
                  <a:pt x="19436" y="7018"/>
                  <a:pt x="19436" y="7018"/>
                </a:cubicBezTo>
                <a:cubicBezTo>
                  <a:pt x="19212" y="7236"/>
                  <a:pt x="18802" y="7382"/>
                  <a:pt x="18317" y="7491"/>
                </a:cubicBezTo>
                <a:cubicBezTo>
                  <a:pt x="17832" y="7600"/>
                  <a:pt x="17384" y="7636"/>
                  <a:pt x="17011" y="7636"/>
                </a:cubicBezTo>
                <a:cubicBezTo>
                  <a:pt x="16452" y="7636"/>
                  <a:pt x="16452" y="7636"/>
                  <a:pt x="16452" y="7636"/>
                </a:cubicBezTo>
                <a:cubicBezTo>
                  <a:pt x="16937" y="7455"/>
                  <a:pt x="17384" y="7236"/>
                  <a:pt x="17795" y="6982"/>
                </a:cubicBezTo>
                <a:cubicBezTo>
                  <a:pt x="18205" y="6691"/>
                  <a:pt x="18504" y="6473"/>
                  <a:pt x="18653" y="6255"/>
                </a:cubicBezTo>
                <a:cubicBezTo>
                  <a:pt x="18914" y="6000"/>
                  <a:pt x="18914" y="6000"/>
                  <a:pt x="18914" y="6000"/>
                </a:cubicBezTo>
                <a:cubicBezTo>
                  <a:pt x="18131" y="4836"/>
                  <a:pt x="17347" y="4000"/>
                  <a:pt x="16526" y="3491"/>
                </a:cubicBezTo>
                <a:cubicBezTo>
                  <a:pt x="15743" y="3018"/>
                  <a:pt x="15034" y="2836"/>
                  <a:pt x="14437" y="2982"/>
                </a:cubicBezTo>
                <a:cubicBezTo>
                  <a:pt x="13878" y="3127"/>
                  <a:pt x="13355" y="3455"/>
                  <a:pt x="12945" y="3964"/>
                </a:cubicBezTo>
                <a:cubicBezTo>
                  <a:pt x="12535" y="4436"/>
                  <a:pt x="12274" y="5055"/>
                  <a:pt x="12124" y="5782"/>
                </a:cubicBezTo>
                <a:cubicBezTo>
                  <a:pt x="11863" y="7236"/>
                  <a:pt x="11975" y="9455"/>
                  <a:pt x="12497" y="12436"/>
                </a:cubicBezTo>
                <a:cubicBezTo>
                  <a:pt x="12982" y="15418"/>
                  <a:pt x="13766" y="17818"/>
                  <a:pt x="14848" y="19636"/>
                </a:cubicBezTo>
                <a:cubicBezTo>
                  <a:pt x="15295" y="20255"/>
                  <a:pt x="15780" y="20655"/>
                  <a:pt x="16377" y="20873"/>
                </a:cubicBezTo>
                <a:cubicBezTo>
                  <a:pt x="16937" y="21055"/>
                  <a:pt x="17496" y="21018"/>
                  <a:pt x="18056" y="20800"/>
                </a:cubicBezTo>
                <a:cubicBezTo>
                  <a:pt x="18616" y="20582"/>
                  <a:pt x="19138" y="20218"/>
                  <a:pt x="19660" y="19782"/>
                </a:cubicBezTo>
                <a:cubicBezTo>
                  <a:pt x="20145" y="19345"/>
                  <a:pt x="20593" y="18764"/>
                  <a:pt x="20928" y="18073"/>
                </a:cubicBezTo>
                <a:cubicBezTo>
                  <a:pt x="21264" y="17418"/>
                  <a:pt x="21488" y="16691"/>
                  <a:pt x="21563" y="15964"/>
                </a:cubicBezTo>
                <a:cubicBezTo>
                  <a:pt x="21003" y="16109"/>
                  <a:pt x="20406" y="16145"/>
                  <a:pt x="19809" y="16109"/>
                </a:cubicBezTo>
                <a:cubicBezTo>
                  <a:pt x="19175" y="16073"/>
                  <a:pt x="18727" y="16000"/>
                  <a:pt x="18429" y="15891"/>
                </a:cubicBezTo>
                <a:cubicBezTo>
                  <a:pt x="18019" y="15709"/>
                  <a:pt x="18019" y="15709"/>
                  <a:pt x="18019" y="15709"/>
                </a:cubicBezTo>
                <a:cubicBezTo>
                  <a:pt x="18466" y="15673"/>
                  <a:pt x="18989" y="15564"/>
                  <a:pt x="19585" y="15382"/>
                </a:cubicBezTo>
                <a:cubicBezTo>
                  <a:pt x="20220" y="15200"/>
                  <a:pt x="20705" y="15018"/>
                  <a:pt x="21040" y="1487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270">
              <a:defRPr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Calibri"/>
              <a:ea typeface="+mn-ea"/>
              <a:cs typeface="+mn-cs"/>
              <a:sym typeface="Calibri"/>
            </a:endParaRPr>
          </a:p>
        </p:txBody>
      </p:sp>
      <p:sp>
        <p:nvSpPr>
          <p:cNvPr id="171" name="Shape 171"/>
          <p:cNvSpPr>
            <a:spLocks noGrp="1"/>
          </p:cNvSpPr>
          <p:nvPr>
            <p:ph type="sldNum" sz="quarter" idx="2"/>
          </p:nvPr>
        </p:nvSpPr>
        <p:spPr>
          <a:xfrm>
            <a:off x="6289220" y="6221731"/>
            <a:ext cx="263980" cy="26923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2358549"/>
      </p:ext>
    </p:extLst>
  </p:cSld>
  <p:clrMapOvr>
    <a:masterClrMapping/>
  </p:clrMapOvr>
  <p:transition spd="med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/>
        </p:nvSpPr>
        <p:spPr>
          <a:xfrm>
            <a:off x="877527" y="325535"/>
            <a:ext cx="3263453" cy="524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519" tIns="31519" rIns="31519" bIns="31519" anchor="ctr">
            <a:spAutoFit/>
          </a:bodyPr>
          <a:lstStyle>
            <a:lvl1pPr defTabSz="912652">
              <a:defRPr sz="1400" cap="all">
                <a:solidFill>
                  <a:srgbClr val="F2F2F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r>
              <a:t>Магазин социального питания и адресной продовольственной поддержки</a:t>
            </a:r>
          </a:p>
        </p:txBody>
      </p:sp>
      <p:sp>
        <p:nvSpPr>
          <p:cNvPr id="179" name="Shape 179"/>
          <p:cNvSpPr/>
          <p:nvPr/>
        </p:nvSpPr>
        <p:spPr>
          <a:xfrm>
            <a:off x="200725" y="228779"/>
            <a:ext cx="659934" cy="699975"/>
          </a:xfrm>
          <a:prstGeom prst="ellipse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27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n-ea"/>
              <a:cs typeface="+mn-cs"/>
              <a:sym typeface="Calibri"/>
            </a:endParaRPr>
          </a:p>
        </p:txBody>
      </p:sp>
      <p:sp>
        <p:nvSpPr>
          <p:cNvPr id="180" name="Shape 180"/>
          <p:cNvSpPr/>
          <p:nvPr/>
        </p:nvSpPr>
        <p:spPr>
          <a:xfrm>
            <a:off x="346183" y="377796"/>
            <a:ext cx="369018" cy="4019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018"/>
                </a:moveTo>
                <a:cubicBezTo>
                  <a:pt x="7387" y="21600"/>
                  <a:pt x="7387" y="21600"/>
                  <a:pt x="7387" y="21600"/>
                </a:cubicBezTo>
                <a:cubicBezTo>
                  <a:pt x="7387" y="5164"/>
                  <a:pt x="7387" y="5164"/>
                  <a:pt x="7387" y="5164"/>
                </a:cubicBezTo>
                <a:cubicBezTo>
                  <a:pt x="0" y="5164"/>
                  <a:pt x="0" y="5164"/>
                  <a:pt x="0" y="5164"/>
                </a:cubicBezTo>
                <a:lnTo>
                  <a:pt x="0" y="21018"/>
                </a:lnTo>
                <a:close/>
                <a:moveTo>
                  <a:pt x="7536" y="21600"/>
                </a:moveTo>
                <a:cubicBezTo>
                  <a:pt x="10856" y="20327"/>
                  <a:pt x="10856" y="20327"/>
                  <a:pt x="10856" y="20327"/>
                </a:cubicBezTo>
                <a:cubicBezTo>
                  <a:pt x="10856" y="5164"/>
                  <a:pt x="10856" y="5164"/>
                  <a:pt x="10856" y="5164"/>
                </a:cubicBezTo>
                <a:cubicBezTo>
                  <a:pt x="7536" y="5164"/>
                  <a:pt x="7536" y="5164"/>
                  <a:pt x="7536" y="5164"/>
                </a:cubicBezTo>
                <a:lnTo>
                  <a:pt x="7536" y="21600"/>
                </a:lnTo>
                <a:close/>
                <a:moveTo>
                  <a:pt x="1753" y="1745"/>
                </a:moveTo>
                <a:cubicBezTo>
                  <a:pt x="0" y="4982"/>
                  <a:pt x="0" y="4982"/>
                  <a:pt x="0" y="4982"/>
                </a:cubicBezTo>
                <a:cubicBezTo>
                  <a:pt x="7387" y="4982"/>
                  <a:pt x="7387" y="4982"/>
                  <a:pt x="7387" y="4982"/>
                </a:cubicBezTo>
                <a:cubicBezTo>
                  <a:pt x="8991" y="1745"/>
                  <a:pt x="8991" y="1745"/>
                  <a:pt x="8991" y="1745"/>
                </a:cubicBezTo>
                <a:lnTo>
                  <a:pt x="1753" y="1745"/>
                </a:lnTo>
                <a:close/>
                <a:moveTo>
                  <a:pt x="8991" y="764"/>
                </a:moveTo>
                <a:cubicBezTo>
                  <a:pt x="8991" y="364"/>
                  <a:pt x="8730" y="0"/>
                  <a:pt x="8431" y="0"/>
                </a:cubicBezTo>
                <a:cubicBezTo>
                  <a:pt x="2313" y="0"/>
                  <a:pt x="2313" y="0"/>
                  <a:pt x="2313" y="0"/>
                </a:cubicBezTo>
                <a:cubicBezTo>
                  <a:pt x="2015" y="0"/>
                  <a:pt x="1753" y="364"/>
                  <a:pt x="1753" y="764"/>
                </a:cubicBezTo>
                <a:cubicBezTo>
                  <a:pt x="1753" y="1564"/>
                  <a:pt x="1753" y="1564"/>
                  <a:pt x="1753" y="1564"/>
                </a:cubicBezTo>
                <a:cubicBezTo>
                  <a:pt x="8991" y="1564"/>
                  <a:pt x="8991" y="1564"/>
                  <a:pt x="8991" y="1564"/>
                </a:cubicBezTo>
                <a:lnTo>
                  <a:pt x="8991" y="764"/>
                </a:lnTo>
                <a:close/>
                <a:moveTo>
                  <a:pt x="7498" y="4982"/>
                </a:moveTo>
                <a:cubicBezTo>
                  <a:pt x="10856" y="4982"/>
                  <a:pt x="10856" y="4982"/>
                  <a:pt x="10856" y="4982"/>
                </a:cubicBezTo>
                <a:cubicBezTo>
                  <a:pt x="9065" y="1745"/>
                  <a:pt x="9065" y="1745"/>
                  <a:pt x="9065" y="1745"/>
                </a:cubicBezTo>
                <a:lnTo>
                  <a:pt x="7498" y="4982"/>
                </a:lnTo>
                <a:close/>
                <a:moveTo>
                  <a:pt x="21040" y="14873"/>
                </a:moveTo>
                <a:cubicBezTo>
                  <a:pt x="21600" y="14618"/>
                  <a:pt x="21600" y="14618"/>
                  <a:pt x="21600" y="14618"/>
                </a:cubicBezTo>
                <a:cubicBezTo>
                  <a:pt x="21600" y="14436"/>
                  <a:pt x="21600" y="14218"/>
                  <a:pt x="21563" y="14036"/>
                </a:cubicBezTo>
                <a:cubicBezTo>
                  <a:pt x="21525" y="13855"/>
                  <a:pt x="21488" y="13673"/>
                  <a:pt x="21413" y="13491"/>
                </a:cubicBezTo>
                <a:cubicBezTo>
                  <a:pt x="21339" y="13273"/>
                  <a:pt x="21339" y="13273"/>
                  <a:pt x="21339" y="13273"/>
                </a:cubicBezTo>
                <a:cubicBezTo>
                  <a:pt x="20593" y="13455"/>
                  <a:pt x="19847" y="13455"/>
                  <a:pt x="19138" y="13309"/>
                </a:cubicBezTo>
                <a:cubicBezTo>
                  <a:pt x="18392" y="13127"/>
                  <a:pt x="17832" y="12909"/>
                  <a:pt x="17459" y="12582"/>
                </a:cubicBezTo>
                <a:cubicBezTo>
                  <a:pt x="18093" y="12545"/>
                  <a:pt x="18653" y="12473"/>
                  <a:pt x="19138" y="12364"/>
                </a:cubicBezTo>
                <a:cubicBezTo>
                  <a:pt x="19585" y="12291"/>
                  <a:pt x="19996" y="12145"/>
                  <a:pt x="20257" y="12036"/>
                </a:cubicBezTo>
                <a:cubicBezTo>
                  <a:pt x="20667" y="11855"/>
                  <a:pt x="20667" y="11855"/>
                  <a:pt x="20667" y="11855"/>
                </a:cubicBezTo>
                <a:cubicBezTo>
                  <a:pt x="20705" y="11600"/>
                  <a:pt x="20705" y="11309"/>
                  <a:pt x="20630" y="10982"/>
                </a:cubicBezTo>
                <a:cubicBezTo>
                  <a:pt x="20593" y="10655"/>
                  <a:pt x="20555" y="10364"/>
                  <a:pt x="20481" y="10145"/>
                </a:cubicBezTo>
                <a:cubicBezTo>
                  <a:pt x="20406" y="9818"/>
                  <a:pt x="20406" y="9818"/>
                  <a:pt x="20406" y="9818"/>
                </a:cubicBezTo>
                <a:cubicBezTo>
                  <a:pt x="19809" y="10000"/>
                  <a:pt x="19250" y="10073"/>
                  <a:pt x="18653" y="10036"/>
                </a:cubicBezTo>
                <a:cubicBezTo>
                  <a:pt x="18056" y="10000"/>
                  <a:pt x="17608" y="9927"/>
                  <a:pt x="17310" y="9782"/>
                </a:cubicBezTo>
                <a:cubicBezTo>
                  <a:pt x="16825" y="9600"/>
                  <a:pt x="16825" y="9600"/>
                  <a:pt x="16825" y="9600"/>
                </a:cubicBezTo>
                <a:cubicBezTo>
                  <a:pt x="17235" y="9600"/>
                  <a:pt x="17720" y="9527"/>
                  <a:pt x="18242" y="9345"/>
                </a:cubicBezTo>
                <a:cubicBezTo>
                  <a:pt x="18727" y="9164"/>
                  <a:pt x="19138" y="8982"/>
                  <a:pt x="19436" y="8836"/>
                </a:cubicBezTo>
                <a:cubicBezTo>
                  <a:pt x="19884" y="8582"/>
                  <a:pt x="19884" y="8582"/>
                  <a:pt x="19884" y="8582"/>
                </a:cubicBezTo>
                <a:cubicBezTo>
                  <a:pt x="19847" y="8364"/>
                  <a:pt x="19809" y="8145"/>
                  <a:pt x="19735" y="7891"/>
                </a:cubicBezTo>
                <a:cubicBezTo>
                  <a:pt x="19660" y="7636"/>
                  <a:pt x="19585" y="7455"/>
                  <a:pt x="19511" y="7273"/>
                </a:cubicBezTo>
                <a:cubicBezTo>
                  <a:pt x="19436" y="7018"/>
                  <a:pt x="19436" y="7018"/>
                  <a:pt x="19436" y="7018"/>
                </a:cubicBezTo>
                <a:cubicBezTo>
                  <a:pt x="19212" y="7236"/>
                  <a:pt x="18802" y="7382"/>
                  <a:pt x="18317" y="7491"/>
                </a:cubicBezTo>
                <a:cubicBezTo>
                  <a:pt x="17832" y="7600"/>
                  <a:pt x="17384" y="7636"/>
                  <a:pt x="17011" y="7636"/>
                </a:cubicBezTo>
                <a:cubicBezTo>
                  <a:pt x="16452" y="7636"/>
                  <a:pt x="16452" y="7636"/>
                  <a:pt x="16452" y="7636"/>
                </a:cubicBezTo>
                <a:cubicBezTo>
                  <a:pt x="16937" y="7455"/>
                  <a:pt x="17384" y="7236"/>
                  <a:pt x="17795" y="6982"/>
                </a:cubicBezTo>
                <a:cubicBezTo>
                  <a:pt x="18205" y="6691"/>
                  <a:pt x="18504" y="6473"/>
                  <a:pt x="18653" y="6255"/>
                </a:cubicBezTo>
                <a:cubicBezTo>
                  <a:pt x="18914" y="6000"/>
                  <a:pt x="18914" y="6000"/>
                  <a:pt x="18914" y="6000"/>
                </a:cubicBezTo>
                <a:cubicBezTo>
                  <a:pt x="18131" y="4836"/>
                  <a:pt x="17347" y="4000"/>
                  <a:pt x="16526" y="3491"/>
                </a:cubicBezTo>
                <a:cubicBezTo>
                  <a:pt x="15743" y="3018"/>
                  <a:pt x="15034" y="2836"/>
                  <a:pt x="14437" y="2982"/>
                </a:cubicBezTo>
                <a:cubicBezTo>
                  <a:pt x="13878" y="3127"/>
                  <a:pt x="13355" y="3455"/>
                  <a:pt x="12945" y="3964"/>
                </a:cubicBezTo>
                <a:cubicBezTo>
                  <a:pt x="12535" y="4436"/>
                  <a:pt x="12274" y="5055"/>
                  <a:pt x="12124" y="5782"/>
                </a:cubicBezTo>
                <a:cubicBezTo>
                  <a:pt x="11863" y="7236"/>
                  <a:pt x="11975" y="9455"/>
                  <a:pt x="12497" y="12436"/>
                </a:cubicBezTo>
                <a:cubicBezTo>
                  <a:pt x="12982" y="15418"/>
                  <a:pt x="13766" y="17818"/>
                  <a:pt x="14848" y="19636"/>
                </a:cubicBezTo>
                <a:cubicBezTo>
                  <a:pt x="15295" y="20255"/>
                  <a:pt x="15780" y="20655"/>
                  <a:pt x="16377" y="20873"/>
                </a:cubicBezTo>
                <a:cubicBezTo>
                  <a:pt x="16937" y="21055"/>
                  <a:pt x="17496" y="21018"/>
                  <a:pt x="18056" y="20800"/>
                </a:cubicBezTo>
                <a:cubicBezTo>
                  <a:pt x="18616" y="20582"/>
                  <a:pt x="19138" y="20218"/>
                  <a:pt x="19660" y="19782"/>
                </a:cubicBezTo>
                <a:cubicBezTo>
                  <a:pt x="20145" y="19345"/>
                  <a:pt x="20593" y="18764"/>
                  <a:pt x="20928" y="18073"/>
                </a:cubicBezTo>
                <a:cubicBezTo>
                  <a:pt x="21264" y="17418"/>
                  <a:pt x="21488" y="16691"/>
                  <a:pt x="21563" y="15964"/>
                </a:cubicBezTo>
                <a:cubicBezTo>
                  <a:pt x="21003" y="16109"/>
                  <a:pt x="20406" y="16145"/>
                  <a:pt x="19809" y="16109"/>
                </a:cubicBezTo>
                <a:cubicBezTo>
                  <a:pt x="19175" y="16073"/>
                  <a:pt x="18727" y="16000"/>
                  <a:pt x="18429" y="15891"/>
                </a:cubicBezTo>
                <a:cubicBezTo>
                  <a:pt x="18019" y="15709"/>
                  <a:pt x="18019" y="15709"/>
                  <a:pt x="18019" y="15709"/>
                </a:cubicBezTo>
                <a:cubicBezTo>
                  <a:pt x="18466" y="15673"/>
                  <a:pt x="18989" y="15564"/>
                  <a:pt x="19585" y="15382"/>
                </a:cubicBezTo>
                <a:cubicBezTo>
                  <a:pt x="20220" y="15200"/>
                  <a:pt x="20705" y="15018"/>
                  <a:pt x="21040" y="1487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270">
              <a:defRPr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Calibri"/>
              <a:ea typeface="+mn-ea"/>
              <a:cs typeface="+mn-cs"/>
              <a:sym typeface="Calibri"/>
            </a:endParaRPr>
          </a:p>
        </p:txBody>
      </p:sp>
      <p:sp>
        <p:nvSpPr>
          <p:cNvPr id="181" name="Shape 181"/>
          <p:cNvSpPr>
            <a:spLocks noGrp="1"/>
          </p:cNvSpPr>
          <p:nvPr>
            <p:ph type="sldNum" sz="quarter" idx="2"/>
          </p:nvPr>
        </p:nvSpPr>
        <p:spPr>
          <a:xfrm>
            <a:off x="6289220" y="6221731"/>
            <a:ext cx="263980" cy="26923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4322950"/>
      </p:ext>
    </p:extLst>
  </p:cSld>
  <p:clrMapOvr>
    <a:masterClrMapping/>
  </p:clrMapOvr>
  <p:transition spd="med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1"/>
          </a:xfrm>
          <a:prstGeom prst="rect">
            <a:avLst/>
          </a:prstGeom>
        </p:spPr>
        <p:txBody>
          <a:bodyPr lIns="45664" tIns="45664" rIns="45664" bIns="45664"/>
          <a:lstStyle>
            <a:lvl1pPr defTabSz="913270"/>
          </a:lstStyle>
          <a:p>
            <a:r>
              <a:t>Текст заголовка</a:t>
            </a:r>
          </a:p>
        </p:txBody>
      </p:sp>
      <p:sp>
        <p:nvSpPr>
          <p:cNvPr id="189" name="Shape 18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664" tIns="45664" rIns="45664" bIns="45664"/>
          <a:lstStyle>
            <a:lvl1pPr marL="342475" indent="-342475" defTabSz="913270"/>
            <a:lvl2pPr marL="782804" indent="-326171" defTabSz="913270"/>
            <a:lvl3pPr marL="1217694" indent="-304423" defTabSz="913270"/>
            <a:lvl4pPr marL="1735215" indent="-365308" defTabSz="913270"/>
            <a:lvl5pPr marL="2191849" indent="-365307" defTabSz="913270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90" name="Shape 190"/>
          <p:cNvSpPr>
            <a:spLocks noGrp="1"/>
          </p:cNvSpPr>
          <p:nvPr>
            <p:ph type="sldNum" sz="quarter" idx="2"/>
          </p:nvPr>
        </p:nvSpPr>
        <p:spPr>
          <a:xfrm>
            <a:off x="8422931" y="6404355"/>
            <a:ext cx="263871" cy="269129"/>
          </a:xfrm>
          <a:prstGeom prst="rect">
            <a:avLst/>
          </a:prstGeom>
        </p:spPr>
        <p:txBody>
          <a:bodyPr lIns="45664" tIns="45664" rIns="45664" bIns="45664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2171005"/>
      </p:ext>
    </p:extLst>
  </p:cSld>
  <p:clrMapOvr>
    <a:masterClrMapping/>
  </p:clrMapOvr>
  <p:transition spd="med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1"/>
          </a:xfrm>
          <a:prstGeom prst="rect">
            <a:avLst/>
          </a:prstGeom>
        </p:spPr>
        <p:txBody>
          <a:bodyPr lIns="45664" tIns="45664" rIns="45664" bIns="45664"/>
          <a:lstStyle>
            <a:lvl1pPr defTabSz="913270"/>
          </a:lstStyle>
          <a:p>
            <a:r>
              <a:t>Текст заголовка</a:t>
            </a:r>
          </a:p>
        </p:txBody>
      </p:sp>
      <p:sp>
        <p:nvSpPr>
          <p:cNvPr id="207" name="Shape 207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lIns="45664" tIns="45664" rIns="45664" bIns="45664"/>
          <a:lstStyle>
            <a:lvl1pPr marL="342475" indent="-342475" defTabSz="913270">
              <a:spcBef>
                <a:spcPts val="600"/>
              </a:spcBef>
              <a:defRPr sz="2800"/>
            </a:lvl1pPr>
            <a:lvl2pPr marL="789598" indent="-332966" defTabSz="913270">
              <a:spcBef>
                <a:spcPts val="600"/>
              </a:spcBef>
              <a:defRPr sz="2800"/>
            </a:lvl2pPr>
            <a:lvl3pPr marL="1232916" indent="-319645" defTabSz="913270">
              <a:spcBef>
                <a:spcPts val="600"/>
              </a:spcBef>
              <a:defRPr sz="2800"/>
            </a:lvl3pPr>
            <a:lvl4pPr marL="1725067" indent="-355160" defTabSz="913270">
              <a:spcBef>
                <a:spcPts val="600"/>
              </a:spcBef>
              <a:defRPr sz="2800"/>
            </a:lvl4pPr>
            <a:lvl5pPr marL="2181703" indent="-355161" defTabSz="913270">
              <a:spcBef>
                <a:spcPts val="600"/>
              </a:spcBef>
              <a:defRPr sz="2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08" name="Shape 208"/>
          <p:cNvSpPr>
            <a:spLocks noGrp="1"/>
          </p:cNvSpPr>
          <p:nvPr>
            <p:ph type="sldNum" sz="quarter" idx="2"/>
          </p:nvPr>
        </p:nvSpPr>
        <p:spPr>
          <a:xfrm>
            <a:off x="8422931" y="6404355"/>
            <a:ext cx="263871" cy="269129"/>
          </a:xfrm>
          <a:prstGeom prst="rect">
            <a:avLst/>
          </a:prstGeom>
        </p:spPr>
        <p:txBody>
          <a:bodyPr lIns="45664" tIns="45664" rIns="45664" bIns="45664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482353"/>
      </p:ext>
    </p:extLst>
  </p:cSld>
  <p:clrMapOvr>
    <a:masterClrMapping/>
  </p:clrMapOvr>
  <p:transition spd="med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1"/>
          </a:xfrm>
          <a:prstGeom prst="rect">
            <a:avLst/>
          </a:prstGeom>
        </p:spPr>
        <p:txBody>
          <a:bodyPr lIns="45664" tIns="45664" rIns="45664" bIns="45664"/>
          <a:lstStyle>
            <a:lvl1pPr defTabSz="913270"/>
          </a:lstStyle>
          <a:p>
            <a:r>
              <a:t>Текст заголовка</a:t>
            </a:r>
          </a:p>
        </p:txBody>
      </p:sp>
      <p:sp>
        <p:nvSpPr>
          <p:cNvPr id="216" name="Shape 216"/>
          <p:cNvSpPr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lIns="45664" tIns="45664" rIns="45664" bIns="45664" anchor="b"/>
          <a:lstStyle>
            <a:lvl1pPr marL="0" indent="0" defTabSz="91327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0" defTabSz="91327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0" defTabSz="91327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0" defTabSz="91327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0" defTabSz="91327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17" name="Shape 217"/>
          <p:cNvSpPr>
            <a:spLocks noGrp="1"/>
          </p:cNvSpPr>
          <p:nvPr>
            <p:ph type="body" sz="quarter" idx="13"/>
          </p:nvPr>
        </p:nvSpPr>
        <p:spPr>
          <a:xfrm>
            <a:off x="4645030" y="1535111"/>
            <a:ext cx="4041777" cy="639765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218" name="Shape 218"/>
          <p:cNvSpPr>
            <a:spLocks noGrp="1"/>
          </p:cNvSpPr>
          <p:nvPr>
            <p:ph type="sldNum" sz="quarter" idx="2"/>
          </p:nvPr>
        </p:nvSpPr>
        <p:spPr>
          <a:xfrm>
            <a:off x="8422931" y="6404355"/>
            <a:ext cx="263871" cy="269129"/>
          </a:xfrm>
          <a:prstGeom prst="rect">
            <a:avLst/>
          </a:prstGeom>
        </p:spPr>
        <p:txBody>
          <a:bodyPr lIns="45664" tIns="45664" rIns="45664" bIns="45664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7527161"/>
      </p:ext>
    </p:extLst>
  </p:cSld>
  <p:clrMapOvr>
    <a:masterClrMapping/>
  </p:clrMapOvr>
  <p:transition spd="med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1"/>
          </a:xfrm>
          <a:prstGeom prst="rect">
            <a:avLst/>
          </a:prstGeom>
        </p:spPr>
        <p:txBody>
          <a:bodyPr lIns="45664" tIns="45664" rIns="45664" bIns="45664"/>
          <a:lstStyle>
            <a:lvl1pPr defTabSz="913270"/>
          </a:lstStyle>
          <a:p>
            <a:r>
              <a:t>Текст заголовка</a:t>
            </a:r>
          </a:p>
        </p:txBody>
      </p:sp>
      <p:sp>
        <p:nvSpPr>
          <p:cNvPr id="226" name="Shape 226"/>
          <p:cNvSpPr>
            <a:spLocks noGrp="1"/>
          </p:cNvSpPr>
          <p:nvPr>
            <p:ph type="sldNum" sz="quarter" idx="2"/>
          </p:nvPr>
        </p:nvSpPr>
        <p:spPr>
          <a:xfrm>
            <a:off x="8422931" y="6404355"/>
            <a:ext cx="263871" cy="269129"/>
          </a:xfrm>
          <a:prstGeom prst="rect">
            <a:avLst/>
          </a:prstGeom>
        </p:spPr>
        <p:txBody>
          <a:bodyPr lIns="45664" tIns="45664" rIns="45664" bIns="45664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7989113"/>
      </p:ext>
    </p:extLst>
  </p:cSld>
  <p:clrMapOvr>
    <a:masterClrMapping/>
  </p:clrMapOvr>
  <p:transition spd="med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6" cy="1162050"/>
          </a:xfrm>
          <a:prstGeom prst="rect">
            <a:avLst/>
          </a:prstGeom>
        </p:spPr>
        <p:txBody>
          <a:bodyPr lIns="45664" tIns="45664" rIns="45664" bIns="45664" anchor="b"/>
          <a:lstStyle>
            <a:lvl1pPr algn="l" defTabSz="913270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241" name="Shape 241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lIns="45664" tIns="45664" rIns="45664" bIns="45664"/>
          <a:lstStyle>
            <a:lvl1pPr marL="342475" indent="-342475" defTabSz="913270"/>
            <a:lvl2pPr marL="782804" indent="-326171" defTabSz="913270"/>
            <a:lvl3pPr marL="1217694" indent="-304423" defTabSz="913270"/>
            <a:lvl4pPr marL="1735215" indent="-365308" defTabSz="913270"/>
            <a:lvl5pPr marL="2191849" indent="-365307" defTabSz="913270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2" name="Shape 242"/>
          <p:cNvSpPr>
            <a:spLocks noGrp="1"/>
          </p:cNvSpPr>
          <p:nvPr>
            <p:ph type="body" sz="half" idx="13"/>
          </p:nvPr>
        </p:nvSpPr>
        <p:spPr>
          <a:xfrm>
            <a:off x="457205" y="1435100"/>
            <a:ext cx="3008317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3" name="Shape 243"/>
          <p:cNvSpPr>
            <a:spLocks noGrp="1"/>
          </p:cNvSpPr>
          <p:nvPr>
            <p:ph type="sldNum" sz="quarter" idx="2"/>
          </p:nvPr>
        </p:nvSpPr>
        <p:spPr>
          <a:xfrm>
            <a:off x="8422931" y="6404355"/>
            <a:ext cx="263871" cy="269129"/>
          </a:xfrm>
          <a:prstGeom prst="rect">
            <a:avLst/>
          </a:prstGeom>
        </p:spPr>
        <p:txBody>
          <a:bodyPr lIns="45664" tIns="45664" rIns="45664" bIns="45664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4525252"/>
      </p:ext>
    </p:extLst>
  </p:cSld>
  <p:clrMapOvr>
    <a:masterClrMapping/>
  </p:clrMapOvr>
  <p:transition spd="med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2" cy="566738"/>
          </a:xfrm>
          <a:prstGeom prst="rect">
            <a:avLst/>
          </a:prstGeom>
        </p:spPr>
        <p:txBody>
          <a:bodyPr lIns="45664" tIns="45664" rIns="45664" bIns="45664" anchor="b"/>
          <a:lstStyle>
            <a:lvl1pPr algn="l" defTabSz="913270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251" name="Shape 251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2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52" name="Shape 252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2" cy="804864"/>
          </a:xfrm>
          <a:prstGeom prst="rect">
            <a:avLst/>
          </a:prstGeom>
        </p:spPr>
        <p:txBody>
          <a:bodyPr lIns="45664" tIns="45664" rIns="45664" bIns="45664"/>
          <a:lstStyle>
            <a:lvl1pPr marL="0" indent="0" defTabSz="913270">
              <a:spcBef>
                <a:spcPts val="300"/>
              </a:spcBef>
              <a:buSzTx/>
              <a:buFontTx/>
              <a:buNone/>
              <a:defRPr sz="1400"/>
            </a:lvl1pPr>
            <a:lvl2pPr marL="0" indent="0" defTabSz="913270">
              <a:spcBef>
                <a:spcPts val="300"/>
              </a:spcBef>
              <a:buSzTx/>
              <a:buFontTx/>
              <a:buNone/>
              <a:defRPr sz="1400"/>
            </a:lvl2pPr>
            <a:lvl3pPr marL="0" indent="0" defTabSz="913270">
              <a:spcBef>
                <a:spcPts val="300"/>
              </a:spcBef>
              <a:buSzTx/>
              <a:buFontTx/>
              <a:buNone/>
              <a:defRPr sz="1400"/>
            </a:lvl3pPr>
            <a:lvl4pPr marL="0" indent="0" defTabSz="913270">
              <a:spcBef>
                <a:spcPts val="300"/>
              </a:spcBef>
              <a:buSzTx/>
              <a:buFontTx/>
              <a:buNone/>
              <a:defRPr sz="1400"/>
            </a:lvl4pPr>
            <a:lvl5pPr marL="0" indent="0" defTabSz="91327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53" name="Shape 253"/>
          <p:cNvSpPr>
            <a:spLocks noGrp="1"/>
          </p:cNvSpPr>
          <p:nvPr>
            <p:ph type="sldNum" sz="quarter" idx="2"/>
          </p:nvPr>
        </p:nvSpPr>
        <p:spPr>
          <a:xfrm>
            <a:off x="8422931" y="6404355"/>
            <a:ext cx="263871" cy="269129"/>
          </a:xfrm>
          <a:prstGeom prst="rect">
            <a:avLst/>
          </a:prstGeom>
        </p:spPr>
        <p:txBody>
          <a:bodyPr lIns="45664" tIns="45664" rIns="45664" bIns="45664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858314"/>
      </p:ext>
    </p:extLst>
  </p:cSld>
  <p:clrMapOvr>
    <a:masterClrMapping/>
  </p:clrMapOvr>
  <p:transition spd="med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1"/>
          </a:xfrm>
          <a:prstGeom prst="rect">
            <a:avLst/>
          </a:prstGeom>
        </p:spPr>
        <p:txBody>
          <a:bodyPr lIns="45664" tIns="45664" rIns="45664" bIns="45664"/>
          <a:lstStyle>
            <a:lvl1pPr defTabSz="913270"/>
          </a:lstStyle>
          <a:p>
            <a:r>
              <a:t>Текст заголовка</a:t>
            </a:r>
          </a:p>
        </p:txBody>
      </p:sp>
      <p:sp>
        <p:nvSpPr>
          <p:cNvPr id="261" name="Shape 26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664" tIns="45664" rIns="45664" bIns="45664"/>
          <a:lstStyle>
            <a:lvl1pPr marL="342475" indent="-342475" defTabSz="913270"/>
            <a:lvl2pPr marL="782804" indent="-326171" defTabSz="913270"/>
            <a:lvl3pPr marL="1217694" indent="-304423" defTabSz="913270"/>
            <a:lvl4pPr marL="1735215" indent="-365308" defTabSz="913270"/>
            <a:lvl5pPr marL="2191849" indent="-365307" defTabSz="913270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62" name="Shape 262"/>
          <p:cNvSpPr>
            <a:spLocks noGrp="1"/>
          </p:cNvSpPr>
          <p:nvPr>
            <p:ph type="sldNum" sz="quarter" idx="2"/>
          </p:nvPr>
        </p:nvSpPr>
        <p:spPr>
          <a:xfrm>
            <a:off x="8422931" y="6404355"/>
            <a:ext cx="263871" cy="269129"/>
          </a:xfrm>
          <a:prstGeom prst="rect">
            <a:avLst/>
          </a:prstGeom>
        </p:spPr>
        <p:txBody>
          <a:bodyPr lIns="45664" tIns="45664" rIns="45664" bIns="45664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7723658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/>
          </p:cNvSpPr>
          <p:nvPr>
            <p:ph type="title"/>
          </p:nvPr>
        </p:nvSpPr>
        <p:spPr>
          <a:xfrm>
            <a:off x="722315" y="4407169"/>
            <a:ext cx="7772401" cy="1362077"/>
          </a:xfrm>
          <a:prstGeom prst="rect">
            <a:avLst/>
          </a:prstGeom>
        </p:spPr>
        <p:txBody>
          <a:bodyPr lIns="45664" tIns="45664" rIns="45664" bIns="45664" anchor="t"/>
          <a:lstStyle>
            <a:lvl1pPr algn="l" defTabSz="913270">
              <a:defRPr sz="4000" b="1" cap="all"/>
            </a:lvl1pPr>
          </a:lstStyle>
          <a:p>
            <a:r>
              <a:t>Текст заголовка</a:t>
            </a:r>
          </a:p>
        </p:txBody>
      </p:sp>
      <p:sp>
        <p:nvSpPr>
          <p:cNvPr id="198" name="Shape 198"/>
          <p:cNvSpPr>
            <a:spLocks noGrp="1"/>
          </p:cNvSpPr>
          <p:nvPr>
            <p:ph type="body" sz="quarter" idx="1"/>
          </p:nvPr>
        </p:nvSpPr>
        <p:spPr>
          <a:xfrm>
            <a:off x="722315" y="2906721"/>
            <a:ext cx="7772401" cy="1500189"/>
          </a:xfrm>
          <a:prstGeom prst="rect">
            <a:avLst/>
          </a:prstGeom>
        </p:spPr>
        <p:txBody>
          <a:bodyPr lIns="45664" tIns="45664" rIns="45664" bIns="45664" anchor="b"/>
          <a:lstStyle>
            <a:lvl1pPr marL="0" indent="0" defTabSz="91327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0" defTabSz="91327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0" defTabSz="91327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0" defTabSz="91327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0" defTabSz="91327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99" name="Shape 199"/>
          <p:cNvSpPr>
            <a:spLocks noGrp="1"/>
          </p:cNvSpPr>
          <p:nvPr>
            <p:ph type="sldNum" sz="quarter" idx="2"/>
          </p:nvPr>
        </p:nvSpPr>
        <p:spPr>
          <a:xfrm>
            <a:off x="8411841" y="6400478"/>
            <a:ext cx="274962" cy="276886"/>
          </a:xfrm>
          <a:prstGeom prst="rect">
            <a:avLst/>
          </a:prstGeom>
        </p:spPr>
        <p:txBody>
          <a:bodyPr lIns="45664" tIns="45664" rIns="45664" bIns="45664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>
            <a:spLocks noGrp="1"/>
          </p:cNvSpPr>
          <p:nvPr>
            <p:ph type="title"/>
          </p:nvPr>
        </p:nvSpPr>
        <p:spPr>
          <a:xfrm>
            <a:off x="6629400" y="274642"/>
            <a:ext cx="2057400" cy="5851527"/>
          </a:xfrm>
          <a:prstGeom prst="rect">
            <a:avLst/>
          </a:prstGeom>
        </p:spPr>
        <p:txBody>
          <a:bodyPr lIns="45664" tIns="45664" rIns="45664" bIns="45664"/>
          <a:lstStyle>
            <a:lvl1pPr defTabSz="913270"/>
          </a:lstStyle>
          <a:p>
            <a:r>
              <a:t>Текст заголовка</a:t>
            </a:r>
          </a:p>
        </p:txBody>
      </p:sp>
      <p:sp>
        <p:nvSpPr>
          <p:cNvPr id="270" name="Shape 270"/>
          <p:cNvSpPr>
            <a:spLocks noGrp="1"/>
          </p:cNvSpPr>
          <p:nvPr>
            <p:ph type="body" idx="1"/>
          </p:nvPr>
        </p:nvSpPr>
        <p:spPr>
          <a:xfrm>
            <a:off x="457200" y="274642"/>
            <a:ext cx="6019800" cy="5851527"/>
          </a:xfrm>
          <a:prstGeom prst="rect">
            <a:avLst/>
          </a:prstGeom>
        </p:spPr>
        <p:txBody>
          <a:bodyPr lIns="45664" tIns="45664" rIns="45664" bIns="45664"/>
          <a:lstStyle>
            <a:lvl1pPr marL="342475" indent="-342475" defTabSz="913270"/>
            <a:lvl2pPr marL="782804" indent="-326171" defTabSz="913270"/>
            <a:lvl3pPr marL="1217694" indent="-304423" defTabSz="913270"/>
            <a:lvl4pPr marL="1735215" indent="-365308" defTabSz="913270"/>
            <a:lvl5pPr marL="2191849" indent="-365307" defTabSz="913270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71" name="Shape 271"/>
          <p:cNvSpPr>
            <a:spLocks noGrp="1"/>
          </p:cNvSpPr>
          <p:nvPr>
            <p:ph type="sldNum" sz="quarter" idx="2"/>
          </p:nvPr>
        </p:nvSpPr>
        <p:spPr>
          <a:xfrm>
            <a:off x="8422931" y="6404355"/>
            <a:ext cx="263871" cy="269129"/>
          </a:xfrm>
          <a:prstGeom prst="rect">
            <a:avLst/>
          </a:prstGeom>
        </p:spPr>
        <p:txBody>
          <a:bodyPr lIns="45664" tIns="45664" rIns="45664" bIns="45664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5036211"/>
      </p:ext>
    </p:extLst>
  </p:cSld>
  <p:clrMapOvr>
    <a:masterClrMapping/>
  </p:clrMapOvr>
  <p:transition spd="med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>
            <a:spLocks noGrp="1"/>
          </p:cNvSpPr>
          <p:nvPr>
            <p:ph type="sldNum" sz="quarter" idx="2"/>
          </p:nvPr>
        </p:nvSpPr>
        <p:spPr>
          <a:xfrm>
            <a:off x="6289220" y="6221731"/>
            <a:ext cx="263980" cy="26923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2538580"/>
      </p:ext>
    </p:extLst>
  </p:cSld>
  <p:clrMapOvr>
    <a:masterClrMapping/>
  </p:clrMapOvr>
  <p:transition spd="med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/>
          <p:nvPr/>
        </p:nvSpPr>
        <p:spPr>
          <a:xfrm>
            <a:off x="877528" y="277760"/>
            <a:ext cx="985193" cy="620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519" tIns="31519" rIns="31519" bIns="31519" anchor="ctr">
            <a:spAutoFit/>
          </a:bodyPr>
          <a:lstStyle/>
          <a:p>
            <a:pPr defTabSz="912652">
              <a:def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Портал </a:t>
            </a:r>
            <a:endParaRPr sz="4800" cap="all"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defTabSz="912652">
              <a:def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фермера</a:t>
            </a:r>
          </a:p>
        </p:txBody>
      </p:sp>
      <p:sp>
        <p:nvSpPr>
          <p:cNvPr id="286" name="Shape 286"/>
          <p:cNvSpPr/>
          <p:nvPr/>
        </p:nvSpPr>
        <p:spPr>
          <a:xfrm>
            <a:off x="200725" y="228779"/>
            <a:ext cx="659934" cy="699975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754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n-ea"/>
              <a:cs typeface="+mn-cs"/>
              <a:sym typeface="Calibri"/>
            </a:endParaRPr>
          </a:p>
        </p:txBody>
      </p:sp>
      <p:sp>
        <p:nvSpPr>
          <p:cNvPr id="287" name="Shape 287"/>
          <p:cNvSpPr/>
          <p:nvPr/>
        </p:nvSpPr>
        <p:spPr>
          <a:xfrm>
            <a:off x="344093" y="380124"/>
            <a:ext cx="373197" cy="3620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81" y="17788"/>
                </a:moveTo>
                <a:cubicBezTo>
                  <a:pt x="20981" y="18424"/>
                  <a:pt x="20787" y="19016"/>
                  <a:pt x="20361" y="19440"/>
                </a:cubicBezTo>
                <a:cubicBezTo>
                  <a:pt x="19626" y="20245"/>
                  <a:pt x="19626" y="20245"/>
                  <a:pt x="19626" y="20245"/>
                </a:cubicBezTo>
                <a:cubicBezTo>
                  <a:pt x="19239" y="20668"/>
                  <a:pt x="18697" y="20922"/>
                  <a:pt x="18155" y="20880"/>
                </a:cubicBezTo>
                <a:cubicBezTo>
                  <a:pt x="17768" y="21346"/>
                  <a:pt x="17226" y="21600"/>
                  <a:pt x="16645" y="21600"/>
                </a:cubicBezTo>
                <a:cubicBezTo>
                  <a:pt x="15639" y="21600"/>
                  <a:pt x="15639" y="21600"/>
                  <a:pt x="15639" y="21600"/>
                </a:cubicBezTo>
                <a:cubicBezTo>
                  <a:pt x="15058" y="21600"/>
                  <a:pt x="14516" y="21346"/>
                  <a:pt x="14168" y="20880"/>
                </a:cubicBezTo>
                <a:cubicBezTo>
                  <a:pt x="13587" y="20922"/>
                  <a:pt x="13045" y="20668"/>
                  <a:pt x="12658" y="20245"/>
                </a:cubicBezTo>
                <a:cubicBezTo>
                  <a:pt x="11923" y="19440"/>
                  <a:pt x="11923" y="19440"/>
                  <a:pt x="11923" y="19440"/>
                </a:cubicBezTo>
                <a:cubicBezTo>
                  <a:pt x="11535" y="19016"/>
                  <a:pt x="11342" y="18424"/>
                  <a:pt x="11342" y="17831"/>
                </a:cubicBezTo>
                <a:cubicBezTo>
                  <a:pt x="10955" y="17407"/>
                  <a:pt x="10684" y="16814"/>
                  <a:pt x="10684" y="16179"/>
                </a:cubicBezTo>
                <a:cubicBezTo>
                  <a:pt x="10684" y="15078"/>
                  <a:pt x="10684" y="15078"/>
                  <a:pt x="10684" y="15078"/>
                </a:cubicBezTo>
                <a:cubicBezTo>
                  <a:pt x="10684" y="14442"/>
                  <a:pt x="10955" y="13849"/>
                  <a:pt x="11342" y="13426"/>
                </a:cubicBezTo>
                <a:cubicBezTo>
                  <a:pt x="11342" y="12833"/>
                  <a:pt x="11535" y="12240"/>
                  <a:pt x="11923" y="11816"/>
                </a:cubicBezTo>
                <a:cubicBezTo>
                  <a:pt x="12658" y="11012"/>
                  <a:pt x="12658" y="11012"/>
                  <a:pt x="12658" y="11012"/>
                </a:cubicBezTo>
                <a:cubicBezTo>
                  <a:pt x="13045" y="10588"/>
                  <a:pt x="13587" y="10334"/>
                  <a:pt x="14168" y="10334"/>
                </a:cubicBezTo>
                <a:cubicBezTo>
                  <a:pt x="14516" y="9911"/>
                  <a:pt x="15058" y="9656"/>
                  <a:pt x="15639" y="9656"/>
                </a:cubicBezTo>
                <a:cubicBezTo>
                  <a:pt x="16645" y="9656"/>
                  <a:pt x="16645" y="9656"/>
                  <a:pt x="16645" y="9656"/>
                </a:cubicBezTo>
                <a:cubicBezTo>
                  <a:pt x="17226" y="9656"/>
                  <a:pt x="17768" y="9911"/>
                  <a:pt x="18155" y="10334"/>
                </a:cubicBezTo>
                <a:cubicBezTo>
                  <a:pt x="18697" y="10334"/>
                  <a:pt x="19239" y="10588"/>
                  <a:pt x="19626" y="11012"/>
                </a:cubicBezTo>
                <a:cubicBezTo>
                  <a:pt x="20361" y="11816"/>
                  <a:pt x="20361" y="11816"/>
                  <a:pt x="20361" y="11816"/>
                </a:cubicBezTo>
                <a:cubicBezTo>
                  <a:pt x="20787" y="12240"/>
                  <a:pt x="20981" y="12833"/>
                  <a:pt x="20981" y="13468"/>
                </a:cubicBezTo>
                <a:cubicBezTo>
                  <a:pt x="21368" y="13849"/>
                  <a:pt x="21600" y="14442"/>
                  <a:pt x="21600" y="15078"/>
                </a:cubicBezTo>
                <a:cubicBezTo>
                  <a:pt x="21600" y="16179"/>
                  <a:pt x="21600" y="16179"/>
                  <a:pt x="21600" y="16179"/>
                </a:cubicBezTo>
                <a:cubicBezTo>
                  <a:pt x="21600" y="16814"/>
                  <a:pt x="21368" y="17407"/>
                  <a:pt x="20981" y="17788"/>
                </a:cubicBezTo>
                <a:close/>
                <a:moveTo>
                  <a:pt x="16142" y="11901"/>
                </a:moveTo>
                <a:cubicBezTo>
                  <a:pt x="14284" y="11901"/>
                  <a:pt x="12735" y="13553"/>
                  <a:pt x="12735" y="15628"/>
                </a:cubicBezTo>
                <a:cubicBezTo>
                  <a:pt x="12735" y="17704"/>
                  <a:pt x="14284" y="19355"/>
                  <a:pt x="16142" y="19355"/>
                </a:cubicBezTo>
                <a:cubicBezTo>
                  <a:pt x="18039" y="19355"/>
                  <a:pt x="19548" y="17704"/>
                  <a:pt x="19548" y="15628"/>
                </a:cubicBezTo>
                <a:cubicBezTo>
                  <a:pt x="19548" y="13553"/>
                  <a:pt x="18039" y="11901"/>
                  <a:pt x="16142" y="11901"/>
                </a:cubicBezTo>
                <a:close/>
                <a:moveTo>
                  <a:pt x="16142" y="17704"/>
                </a:moveTo>
                <a:cubicBezTo>
                  <a:pt x="15097" y="17704"/>
                  <a:pt x="14284" y="16772"/>
                  <a:pt x="14284" y="15628"/>
                </a:cubicBezTo>
                <a:cubicBezTo>
                  <a:pt x="14284" y="14485"/>
                  <a:pt x="15097" y="13553"/>
                  <a:pt x="16142" y="13553"/>
                </a:cubicBezTo>
                <a:cubicBezTo>
                  <a:pt x="17187" y="13553"/>
                  <a:pt x="18039" y="14485"/>
                  <a:pt x="18039" y="15628"/>
                </a:cubicBezTo>
                <a:cubicBezTo>
                  <a:pt x="18039" y="16772"/>
                  <a:pt x="17187" y="17704"/>
                  <a:pt x="16142" y="17704"/>
                </a:cubicBezTo>
                <a:close/>
                <a:moveTo>
                  <a:pt x="18232" y="9191"/>
                </a:moveTo>
                <a:cubicBezTo>
                  <a:pt x="17845" y="8682"/>
                  <a:pt x="17226" y="8386"/>
                  <a:pt x="16568" y="8386"/>
                </a:cubicBezTo>
                <a:cubicBezTo>
                  <a:pt x="15445" y="8386"/>
                  <a:pt x="15445" y="8386"/>
                  <a:pt x="15445" y="8386"/>
                </a:cubicBezTo>
                <a:cubicBezTo>
                  <a:pt x="14787" y="8386"/>
                  <a:pt x="14168" y="8682"/>
                  <a:pt x="13781" y="9191"/>
                </a:cubicBezTo>
                <a:cubicBezTo>
                  <a:pt x="13123" y="9191"/>
                  <a:pt x="12542" y="9445"/>
                  <a:pt x="12077" y="9911"/>
                </a:cubicBezTo>
                <a:cubicBezTo>
                  <a:pt x="11265" y="10800"/>
                  <a:pt x="11265" y="10800"/>
                  <a:pt x="11265" y="10800"/>
                </a:cubicBezTo>
                <a:cubicBezTo>
                  <a:pt x="10839" y="11308"/>
                  <a:pt x="10606" y="11986"/>
                  <a:pt x="10606" y="12664"/>
                </a:cubicBezTo>
                <a:cubicBezTo>
                  <a:pt x="10142" y="13129"/>
                  <a:pt x="9871" y="13765"/>
                  <a:pt x="9871" y="14485"/>
                </a:cubicBezTo>
                <a:cubicBezTo>
                  <a:pt x="9871" y="15628"/>
                  <a:pt x="9871" y="15628"/>
                  <a:pt x="9871" y="15628"/>
                </a:cubicBezTo>
                <a:cubicBezTo>
                  <a:pt x="6929" y="15628"/>
                  <a:pt x="6929" y="15628"/>
                  <a:pt x="6929" y="15628"/>
                </a:cubicBezTo>
                <a:cubicBezTo>
                  <a:pt x="6271" y="14612"/>
                  <a:pt x="5187" y="13976"/>
                  <a:pt x="3948" y="13976"/>
                </a:cubicBezTo>
                <a:cubicBezTo>
                  <a:pt x="2787" y="13976"/>
                  <a:pt x="1742" y="14569"/>
                  <a:pt x="1045" y="15501"/>
                </a:cubicBezTo>
                <a:cubicBezTo>
                  <a:pt x="503" y="15289"/>
                  <a:pt x="0" y="14866"/>
                  <a:pt x="0" y="14358"/>
                </a:cubicBezTo>
                <a:cubicBezTo>
                  <a:pt x="0" y="10122"/>
                  <a:pt x="0" y="10122"/>
                  <a:pt x="0" y="10122"/>
                </a:cubicBezTo>
                <a:cubicBezTo>
                  <a:pt x="0" y="9445"/>
                  <a:pt x="503" y="8852"/>
                  <a:pt x="1161" y="8852"/>
                </a:cubicBezTo>
                <a:cubicBezTo>
                  <a:pt x="7819" y="8852"/>
                  <a:pt x="7819" y="8852"/>
                  <a:pt x="7819" y="8852"/>
                </a:cubicBezTo>
                <a:cubicBezTo>
                  <a:pt x="10374" y="2202"/>
                  <a:pt x="10374" y="2202"/>
                  <a:pt x="10374" y="2202"/>
                </a:cubicBezTo>
                <a:cubicBezTo>
                  <a:pt x="10877" y="932"/>
                  <a:pt x="11574" y="0"/>
                  <a:pt x="12697" y="0"/>
                </a:cubicBezTo>
                <a:cubicBezTo>
                  <a:pt x="18271" y="0"/>
                  <a:pt x="18271" y="0"/>
                  <a:pt x="18271" y="0"/>
                </a:cubicBezTo>
                <a:cubicBezTo>
                  <a:pt x="19355" y="0"/>
                  <a:pt x="20284" y="974"/>
                  <a:pt x="20284" y="2202"/>
                </a:cubicBezTo>
                <a:cubicBezTo>
                  <a:pt x="20284" y="10292"/>
                  <a:pt x="20284" y="10292"/>
                  <a:pt x="20284" y="10292"/>
                </a:cubicBezTo>
                <a:cubicBezTo>
                  <a:pt x="19935" y="9911"/>
                  <a:pt x="19935" y="9911"/>
                  <a:pt x="19935" y="9911"/>
                </a:cubicBezTo>
                <a:cubicBezTo>
                  <a:pt x="19471" y="9445"/>
                  <a:pt x="18890" y="9191"/>
                  <a:pt x="18232" y="9191"/>
                </a:cubicBezTo>
                <a:close/>
                <a:moveTo>
                  <a:pt x="18542" y="2922"/>
                </a:moveTo>
                <a:cubicBezTo>
                  <a:pt x="18542" y="2118"/>
                  <a:pt x="17923" y="1440"/>
                  <a:pt x="17187" y="1440"/>
                </a:cubicBezTo>
                <a:cubicBezTo>
                  <a:pt x="13510" y="1440"/>
                  <a:pt x="13510" y="1440"/>
                  <a:pt x="13510" y="1440"/>
                </a:cubicBezTo>
                <a:cubicBezTo>
                  <a:pt x="12774" y="1440"/>
                  <a:pt x="12310" y="2075"/>
                  <a:pt x="11961" y="2922"/>
                </a:cubicBezTo>
                <a:cubicBezTo>
                  <a:pt x="10258" y="7369"/>
                  <a:pt x="10258" y="7369"/>
                  <a:pt x="10258" y="7369"/>
                </a:cubicBezTo>
                <a:cubicBezTo>
                  <a:pt x="18542" y="7327"/>
                  <a:pt x="18542" y="7327"/>
                  <a:pt x="18542" y="7327"/>
                </a:cubicBezTo>
                <a:lnTo>
                  <a:pt x="18542" y="2922"/>
                </a:lnTo>
                <a:close/>
                <a:moveTo>
                  <a:pt x="4026" y="14612"/>
                </a:moveTo>
                <a:cubicBezTo>
                  <a:pt x="5768" y="14612"/>
                  <a:pt x="7200" y="16179"/>
                  <a:pt x="7200" y="18127"/>
                </a:cubicBezTo>
                <a:cubicBezTo>
                  <a:pt x="7200" y="20033"/>
                  <a:pt x="5768" y="21600"/>
                  <a:pt x="4026" y="21600"/>
                </a:cubicBezTo>
                <a:cubicBezTo>
                  <a:pt x="2245" y="21600"/>
                  <a:pt x="813" y="20033"/>
                  <a:pt x="813" y="18127"/>
                </a:cubicBezTo>
                <a:cubicBezTo>
                  <a:pt x="813" y="16179"/>
                  <a:pt x="2245" y="14612"/>
                  <a:pt x="4026" y="14612"/>
                </a:cubicBezTo>
                <a:close/>
                <a:moveTo>
                  <a:pt x="4026" y="19779"/>
                </a:moveTo>
                <a:cubicBezTo>
                  <a:pt x="4839" y="19779"/>
                  <a:pt x="5535" y="19016"/>
                  <a:pt x="5535" y="18127"/>
                </a:cubicBezTo>
                <a:cubicBezTo>
                  <a:pt x="5535" y="17195"/>
                  <a:pt x="4839" y="16475"/>
                  <a:pt x="4026" y="16475"/>
                </a:cubicBezTo>
                <a:cubicBezTo>
                  <a:pt x="3174" y="16475"/>
                  <a:pt x="2516" y="17195"/>
                  <a:pt x="2516" y="18127"/>
                </a:cubicBezTo>
                <a:cubicBezTo>
                  <a:pt x="2516" y="19016"/>
                  <a:pt x="3174" y="19779"/>
                  <a:pt x="4026" y="1977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754">
              <a:defRPr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Calibri"/>
              <a:ea typeface="+mn-ea"/>
              <a:cs typeface="+mn-cs"/>
              <a:sym typeface="Calibri"/>
            </a:endParaRPr>
          </a:p>
        </p:txBody>
      </p:sp>
      <p:sp>
        <p:nvSpPr>
          <p:cNvPr id="288" name="Shape 288"/>
          <p:cNvSpPr/>
          <p:nvPr/>
        </p:nvSpPr>
        <p:spPr>
          <a:xfrm>
            <a:off x="0" y="6629224"/>
            <a:ext cx="9144000" cy="22878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754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n-ea"/>
              <a:cs typeface="+mn-cs"/>
              <a:sym typeface="Calibri"/>
            </a:endParaRPr>
          </a:p>
        </p:txBody>
      </p:sp>
      <p:sp>
        <p:nvSpPr>
          <p:cNvPr id="289" name="Shape 289"/>
          <p:cNvSpPr>
            <a:spLocks noGrp="1"/>
          </p:cNvSpPr>
          <p:nvPr>
            <p:ph type="sldNum" sz="quarter" idx="2"/>
          </p:nvPr>
        </p:nvSpPr>
        <p:spPr>
          <a:xfrm>
            <a:off x="6289220" y="6221731"/>
            <a:ext cx="263980" cy="26923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8495912"/>
      </p:ext>
    </p:extLst>
  </p:cSld>
  <p:clrMapOvr>
    <a:masterClrMapping/>
  </p:clrMapOvr>
  <p:transition spd="med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/>
          <p:nvPr/>
        </p:nvSpPr>
        <p:spPr>
          <a:xfrm>
            <a:off x="877528" y="277760"/>
            <a:ext cx="985193" cy="620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519" tIns="31519" rIns="31519" bIns="31519" anchor="ctr">
            <a:spAutoFit/>
          </a:bodyPr>
          <a:lstStyle/>
          <a:p>
            <a:pPr defTabSz="912652">
              <a:def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Портал </a:t>
            </a:r>
            <a:endParaRPr sz="4800" cap="all"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defTabSz="912652">
              <a:def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фермера</a:t>
            </a:r>
          </a:p>
        </p:txBody>
      </p:sp>
      <p:sp>
        <p:nvSpPr>
          <p:cNvPr id="297" name="Shape 297"/>
          <p:cNvSpPr/>
          <p:nvPr/>
        </p:nvSpPr>
        <p:spPr>
          <a:xfrm>
            <a:off x="200725" y="228779"/>
            <a:ext cx="659934" cy="699975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754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n-ea"/>
              <a:cs typeface="+mn-cs"/>
              <a:sym typeface="Calibri"/>
            </a:endParaRPr>
          </a:p>
        </p:txBody>
      </p:sp>
      <p:sp>
        <p:nvSpPr>
          <p:cNvPr id="298" name="Shape 298"/>
          <p:cNvSpPr/>
          <p:nvPr/>
        </p:nvSpPr>
        <p:spPr>
          <a:xfrm>
            <a:off x="344093" y="380124"/>
            <a:ext cx="373197" cy="3620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81" y="17788"/>
                </a:moveTo>
                <a:cubicBezTo>
                  <a:pt x="20981" y="18424"/>
                  <a:pt x="20787" y="19016"/>
                  <a:pt x="20361" y="19440"/>
                </a:cubicBezTo>
                <a:cubicBezTo>
                  <a:pt x="19626" y="20245"/>
                  <a:pt x="19626" y="20245"/>
                  <a:pt x="19626" y="20245"/>
                </a:cubicBezTo>
                <a:cubicBezTo>
                  <a:pt x="19239" y="20668"/>
                  <a:pt x="18697" y="20922"/>
                  <a:pt x="18155" y="20880"/>
                </a:cubicBezTo>
                <a:cubicBezTo>
                  <a:pt x="17768" y="21346"/>
                  <a:pt x="17226" y="21600"/>
                  <a:pt x="16645" y="21600"/>
                </a:cubicBezTo>
                <a:cubicBezTo>
                  <a:pt x="15639" y="21600"/>
                  <a:pt x="15639" y="21600"/>
                  <a:pt x="15639" y="21600"/>
                </a:cubicBezTo>
                <a:cubicBezTo>
                  <a:pt x="15058" y="21600"/>
                  <a:pt x="14516" y="21346"/>
                  <a:pt x="14168" y="20880"/>
                </a:cubicBezTo>
                <a:cubicBezTo>
                  <a:pt x="13587" y="20922"/>
                  <a:pt x="13045" y="20668"/>
                  <a:pt x="12658" y="20245"/>
                </a:cubicBezTo>
                <a:cubicBezTo>
                  <a:pt x="11923" y="19440"/>
                  <a:pt x="11923" y="19440"/>
                  <a:pt x="11923" y="19440"/>
                </a:cubicBezTo>
                <a:cubicBezTo>
                  <a:pt x="11535" y="19016"/>
                  <a:pt x="11342" y="18424"/>
                  <a:pt x="11342" y="17831"/>
                </a:cubicBezTo>
                <a:cubicBezTo>
                  <a:pt x="10955" y="17407"/>
                  <a:pt x="10684" y="16814"/>
                  <a:pt x="10684" y="16179"/>
                </a:cubicBezTo>
                <a:cubicBezTo>
                  <a:pt x="10684" y="15078"/>
                  <a:pt x="10684" y="15078"/>
                  <a:pt x="10684" y="15078"/>
                </a:cubicBezTo>
                <a:cubicBezTo>
                  <a:pt x="10684" y="14442"/>
                  <a:pt x="10955" y="13849"/>
                  <a:pt x="11342" y="13426"/>
                </a:cubicBezTo>
                <a:cubicBezTo>
                  <a:pt x="11342" y="12833"/>
                  <a:pt x="11535" y="12240"/>
                  <a:pt x="11923" y="11816"/>
                </a:cubicBezTo>
                <a:cubicBezTo>
                  <a:pt x="12658" y="11012"/>
                  <a:pt x="12658" y="11012"/>
                  <a:pt x="12658" y="11012"/>
                </a:cubicBezTo>
                <a:cubicBezTo>
                  <a:pt x="13045" y="10588"/>
                  <a:pt x="13587" y="10334"/>
                  <a:pt x="14168" y="10334"/>
                </a:cubicBezTo>
                <a:cubicBezTo>
                  <a:pt x="14516" y="9911"/>
                  <a:pt x="15058" y="9656"/>
                  <a:pt x="15639" y="9656"/>
                </a:cubicBezTo>
                <a:cubicBezTo>
                  <a:pt x="16645" y="9656"/>
                  <a:pt x="16645" y="9656"/>
                  <a:pt x="16645" y="9656"/>
                </a:cubicBezTo>
                <a:cubicBezTo>
                  <a:pt x="17226" y="9656"/>
                  <a:pt x="17768" y="9911"/>
                  <a:pt x="18155" y="10334"/>
                </a:cubicBezTo>
                <a:cubicBezTo>
                  <a:pt x="18697" y="10334"/>
                  <a:pt x="19239" y="10588"/>
                  <a:pt x="19626" y="11012"/>
                </a:cubicBezTo>
                <a:cubicBezTo>
                  <a:pt x="20361" y="11816"/>
                  <a:pt x="20361" y="11816"/>
                  <a:pt x="20361" y="11816"/>
                </a:cubicBezTo>
                <a:cubicBezTo>
                  <a:pt x="20787" y="12240"/>
                  <a:pt x="20981" y="12833"/>
                  <a:pt x="20981" y="13468"/>
                </a:cubicBezTo>
                <a:cubicBezTo>
                  <a:pt x="21368" y="13849"/>
                  <a:pt x="21600" y="14442"/>
                  <a:pt x="21600" y="15078"/>
                </a:cubicBezTo>
                <a:cubicBezTo>
                  <a:pt x="21600" y="16179"/>
                  <a:pt x="21600" y="16179"/>
                  <a:pt x="21600" y="16179"/>
                </a:cubicBezTo>
                <a:cubicBezTo>
                  <a:pt x="21600" y="16814"/>
                  <a:pt x="21368" y="17407"/>
                  <a:pt x="20981" y="17788"/>
                </a:cubicBezTo>
                <a:close/>
                <a:moveTo>
                  <a:pt x="16142" y="11901"/>
                </a:moveTo>
                <a:cubicBezTo>
                  <a:pt x="14284" y="11901"/>
                  <a:pt x="12735" y="13553"/>
                  <a:pt x="12735" y="15628"/>
                </a:cubicBezTo>
                <a:cubicBezTo>
                  <a:pt x="12735" y="17704"/>
                  <a:pt x="14284" y="19355"/>
                  <a:pt x="16142" y="19355"/>
                </a:cubicBezTo>
                <a:cubicBezTo>
                  <a:pt x="18039" y="19355"/>
                  <a:pt x="19548" y="17704"/>
                  <a:pt x="19548" y="15628"/>
                </a:cubicBezTo>
                <a:cubicBezTo>
                  <a:pt x="19548" y="13553"/>
                  <a:pt x="18039" y="11901"/>
                  <a:pt x="16142" y="11901"/>
                </a:cubicBezTo>
                <a:close/>
                <a:moveTo>
                  <a:pt x="16142" y="17704"/>
                </a:moveTo>
                <a:cubicBezTo>
                  <a:pt x="15097" y="17704"/>
                  <a:pt x="14284" y="16772"/>
                  <a:pt x="14284" y="15628"/>
                </a:cubicBezTo>
                <a:cubicBezTo>
                  <a:pt x="14284" y="14485"/>
                  <a:pt x="15097" y="13553"/>
                  <a:pt x="16142" y="13553"/>
                </a:cubicBezTo>
                <a:cubicBezTo>
                  <a:pt x="17187" y="13553"/>
                  <a:pt x="18039" y="14485"/>
                  <a:pt x="18039" y="15628"/>
                </a:cubicBezTo>
                <a:cubicBezTo>
                  <a:pt x="18039" y="16772"/>
                  <a:pt x="17187" y="17704"/>
                  <a:pt x="16142" y="17704"/>
                </a:cubicBezTo>
                <a:close/>
                <a:moveTo>
                  <a:pt x="18232" y="9191"/>
                </a:moveTo>
                <a:cubicBezTo>
                  <a:pt x="17845" y="8682"/>
                  <a:pt x="17226" y="8386"/>
                  <a:pt x="16568" y="8386"/>
                </a:cubicBezTo>
                <a:cubicBezTo>
                  <a:pt x="15445" y="8386"/>
                  <a:pt x="15445" y="8386"/>
                  <a:pt x="15445" y="8386"/>
                </a:cubicBezTo>
                <a:cubicBezTo>
                  <a:pt x="14787" y="8386"/>
                  <a:pt x="14168" y="8682"/>
                  <a:pt x="13781" y="9191"/>
                </a:cubicBezTo>
                <a:cubicBezTo>
                  <a:pt x="13123" y="9191"/>
                  <a:pt x="12542" y="9445"/>
                  <a:pt x="12077" y="9911"/>
                </a:cubicBezTo>
                <a:cubicBezTo>
                  <a:pt x="11265" y="10800"/>
                  <a:pt x="11265" y="10800"/>
                  <a:pt x="11265" y="10800"/>
                </a:cubicBezTo>
                <a:cubicBezTo>
                  <a:pt x="10839" y="11308"/>
                  <a:pt x="10606" y="11986"/>
                  <a:pt x="10606" y="12664"/>
                </a:cubicBezTo>
                <a:cubicBezTo>
                  <a:pt x="10142" y="13129"/>
                  <a:pt x="9871" y="13765"/>
                  <a:pt x="9871" y="14485"/>
                </a:cubicBezTo>
                <a:cubicBezTo>
                  <a:pt x="9871" y="15628"/>
                  <a:pt x="9871" y="15628"/>
                  <a:pt x="9871" y="15628"/>
                </a:cubicBezTo>
                <a:cubicBezTo>
                  <a:pt x="6929" y="15628"/>
                  <a:pt x="6929" y="15628"/>
                  <a:pt x="6929" y="15628"/>
                </a:cubicBezTo>
                <a:cubicBezTo>
                  <a:pt x="6271" y="14612"/>
                  <a:pt x="5187" y="13976"/>
                  <a:pt x="3948" y="13976"/>
                </a:cubicBezTo>
                <a:cubicBezTo>
                  <a:pt x="2787" y="13976"/>
                  <a:pt x="1742" y="14569"/>
                  <a:pt x="1045" y="15501"/>
                </a:cubicBezTo>
                <a:cubicBezTo>
                  <a:pt x="503" y="15289"/>
                  <a:pt x="0" y="14866"/>
                  <a:pt x="0" y="14358"/>
                </a:cubicBezTo>
                <a:cubicBezTo>
                  <a:pt x="0" y="10122"/>
                  <a:pt x="0" y="10122"/>
                  <a:pt x="0" y="10122"/>
                </a:cubicBezTo>
                <a:cubicBezTo>
                  <a:pt x="0" y="9445"/>
                  <a:pt x="503" y="8852"/>
                  <a:pt x="1161" y="8852"/>
                </a:cubicBezTo>
                <a:cubicBezTo>
                  <a:pt x="7819" y="8852"/>
                  <a:pt x="7819" y="8852"/>
                  <a:pt x="7819" y="8852"/>
                </a:cubicBezTo>
                <a:cubicBezTo>
                  <a:pt x="10374" y="2202"/>
                  <a:pt x="10374" y="2202"/>
                  <a:pt x="10374" y="2202"/>
                </a:cubicBezTo>
                <a:cubicBezTo>
                  <a:pt x="10877" y="932"/>
                  <a:pt x="11574" y="0"/>
                  <a:pt x="12697" y="0"/>
                </a:cubicBezTo>
                <a:cubicBezTo>
                  <a:pt x="18271" y="0"/>
                  <a:pt x="18271" y="0"/>
                  <a:pt x="18271" y="0"/>
                </a:cubicBezTo>
                <a:cubicBezTo>
                  <a:pt x="19355" y="0"/>
                  <a:pt x="20284" y="974"/>
                  <a:pt x="20284" y="2202"/>
                </a:cubicBezTo>
                <a:cubicBezTo>
                  <a:pt x="20284" y="10292"/>
                  <a:pt x="20284" y="10292"/>
                  <a:pt x="20284" y="10292"/>
                </a:cubicBezTo>
                <a:cubicBezTo>
                  <a:pt x="19935" y="9911"/>
                  <a:pt x="19935" y="9911"/>
                  <a:pt x="19935" y="9911"/>
                </a:cubicBezTo>
                <a:cubicBezTo>
                  <a:pt x="19471" y="9445"/>
                  <a:pt x="18890" y="9191"/>
                  <a:pt x="18232" y="9191"/>
                </a:cubicBezTo>
                <a:close/>
                <a:moveTo>
                  <a:pt x="18542" y="2922"/>
                </a:moveTo>
                <a:cubicBezTo>
                  <a:pt x="18542" y="2118"/>
                  <a:pt x="17923" y="1440"/>
                  <a:pt x="17187" y="1440"/>
                </a:cubicBezTo>
                <a:cubicBezTo>
                  <a:pt x="13510" y="1440"/>
                  <a:pt x="13510" y="1440"/>
                  <a:pt x="13510" y="1440"/>
                </a:cubicBezTo>
                <a:cubicBezTo>
                  <a:pt x="12774" y="1440"/>
                  <a:pt x="12310" y="2075"/>
                  <a:pt x="11961" y="2922"/>
                </a:cubicBezTo>
                <a:cubicBezTo>
                  <a:pt x="10258" y="7369"/>
                  <a:pt x="10258" y="7369"/>
                  <a:pt x="10258" y="7369"/>
                </a:cubicBezTo>
                <a:cubicBezTo>
                  <a:pt x="18542" y="7327"/>
                  <a:pt x="18542" y="7327"/>
                  <a:pt x="18542" y="7327"/>
                </a:cubicBezTo>
                <a:lnTo>
                  <a:pt x="18542" y="2922"/>
                </a:lnTo>
                <a:close/>
                <a:moveTo>
                  <a:pt x="4026" y="14612"/>
                </a:moveTo>
                <a:cubicBezTo>
                  <a:pt x="5768" y="14612"/>
                  <a:pt x="7200" y="16179"/>
                  <a:pt x="7200" y="18127"/>
                </a:cubicBezTo>
                <a:cubicBezTo>
                  <a:pt x="7200" y="20033"/>
                  <a:pt x="5768" y="21600"/>
                  <a:pt x="4026" y="21600"/>
                </a:cubicBezTo>
                <a:cubicBezTo>
                  <a:pt x="2245" y="21600"/>
                  <a:pt x="813" y="20033"/>
                  <a:pt x="813" y="18127"/>
                </a:cubicBezTo>
                <a:cubicBezTo>
                  <a:pt x="813" y="16179"/>
                  <a:pt x="2245" y="14612"/>
                  <a:pt x="4026" y="14612"/>
                </a:cubicBezTo>
                <a:close/>
                <a:moveTo>
                  <a:pt x="4026" y="19779"/>
                </a:moveTo>
                <a:cubicBezTo>
                  <a:pt x="4839" y="19779"/>
                  <a:pt x="5535" y="19016"/>
                  <a:pt x="5535" y="18127"/>
                </a:cubicBezTo>
                <a:cubicBezTo>
                  <a:pt x="5535" y="17195"/>
                  <a:pt x="4839" y="16475"/>
                  <a:pt x="4026" y="16475"/>
                </a:cubicBezTo>
                <a:cubicBezTo>
                  <a:pt x="3174" y="16475"/>
                  <a:pt x="2516" y="17195"/>
                  <a:pt x="2516" y="18127"/>
                </a:cubicBezTo>
                <a:cubicBezTo>
                  <a:pt x="2516" y="19016"/>
                  <a:pt x="3174" y="19779"/>
                  <a:pt x="4026" y="1977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754">
              <a:defRPr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Calibri"/>
              <a:ea typeface="+mn-ea"/>
              <a:cs typeface="+mn-cs"/>
              <a:sym typeface="Calibri"/>
            </a:endParaRPr>
          </a:p>
        </p:txBody>
      </p:sp>
      <p:sp>
        <p:nvSpPr>
          <p:cNvPr id="299" name="Shape 299"/>
          <p:cNvSpPr>
            <a:spLocks noGrp="1"/>
          </p:cNvSpPr>
          <p:nvPr>
            <p:ph type="sldNum" sz="quarter" idx="2"/>
          </p:nvPr>
        </p:nvSpPr>
        <p:spPr>
          <a:xfrm>
            <a:off x="6289220" y="6221731"/>
            <a:ext cx="263980" cy="26923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672249"/>
      </p:ext>
    </p:extLst>
  </p:cSld>
  <p:clrMapOvr>
    <a:masterClrMapping/>
  </p:clrMapOvr>
  <p:transition spd="med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/>
          <p:nvPr/>
        </p:nvSpPr>
        <p:spPr>
          <a:xfrm>
            <a:off x="877528" y="277760"/>
            <a:ext cx="985193" cy="620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519" tIns="31519" rIns="31519" bIns="31519" anchor="ctr">
            <a:spAutoFit/>
          </a:bodyPr>
          <a:lstStyle/>
          <a:p>
            <a:pPr defTabSz="912652">
              <a:defRPr cap="all">
                <a:solidFill>
                  <a:srgbClr val="F2F2F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rPr cap="all">
                <a:solidFill>
                  <a:srgbClr val="F2F2F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Портал </a:t>
            </a:r>
            <a:endParaRPr sz="4800" cap="all"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defTabSz="912652">
              <a:defRPr cap="all">
                <a:solidFill>
                  <a:srgbClr val="F2F2F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rPr cap="all">
                <a:solidFill>
                  <a:srgbClr val="F2F2F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фермера</a:t>
            </a:r>
          </a:p>
        </p:txBody>
      </p:sp>
      <p:sp>
        <p:nvSpPr>
          <p:cNvPr id="307" name="Shape 307"/>
          <p:cNvSpPr/>
          <p:nvPr/>
        </p:nvSpPr>
        <p:spPr>
          <a:xfrm>
            <a:off x="200725" y="228779"/>
            <a:ext cx="659934" cy="699975"/>
          </a:xfrm>
          <a:prstGeom prst="ellipse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754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n-ea"/>
              <a:cs typeface="+mn-cs"/>
              <a:sym typeface="Calibri"/>
            </a:endParaRPr>
          </a:p>
        </p:txBody>
      </p:sp>
      <p:sp>
        <p:nvSpPr>
          <p:cNvPr id="308" name="Shape 308"/>
          <p:cNvSpPr/>
          <p:nvPr/>
        </p:nvSpPr>
        <p:spPr>
          <a:xfrm>
            <a:off x="344093" y="380124"/>
            <a:ext cx="373197" cy="3620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81" y="17788"/>
                </a:moveTo>
                <a:cubicBezTo>
                  <a:pt x="20981" y="18424"/>
                  <a:pt x="20787" y="19016"/>
                  <a:pt x="20361" y="19440"/>
                </a:cubicBezTo>
                <a:cubicBezTo>
                  <a:pt x="19626" y="20245"/>
                  <a:pt x="19626" y="20245"/>
                  <a:pt x="19626" y="20245"/>
                </a:cubicBezTo>
                <a:cubicBezTo>
                  <a:pt x="19239" y="20668"/>
                  <a:pt x="18697" y="20922"/>
                  <a:pt x="18155" y="20880"/>
                </a:cubicBezTo>
                <a:cubicBezTo>
                  <a:pt x="17768" y="21346"/>
                  <a:pt x="17226" y="21600"/>
                  <a:pt x="16645" y="21600"/>
                </a:cubicBezTo>
                <a:cubicBezTo>
                  <a:pt x="15639" y="21600"/>
                  <a:pt x="15639" y="21600"/>
                  <a:pt x="15639" y="21600"/>
                </a:cubicBezTo>
                <a:cubicBezTo>
                  <a:pt x="15058" y="21600"/>
                  <a:pt x="14516" y="21346"/>
                  <a:pt x="14168" y="20880"/>
                </a:cubicBezTo>
                <a:cubicBezTo>
                  <a:pt x="13587" y="20922"/>
                  <a:pt x="13045" y="20668"/>
                  <a:pt x="12658" y="20245"/>
                </a:cubicBezTo>
                <a:cubicBezTo>
                  <a:pt x="11923" y="19440"/>
                  <a:pt x="11923" y="19440"/>
                  <a:pt x="11923" y="19440"/>
                </a:cubicBezTo>
                <a:cubicBezTo>
                  <a:pt x="11535" y="19016"/>
                  <a:pt x="11342" y="18424"/>
                  <a:pt x="11342" y="17831"/>
                </a:cubicBezTo>
                <a:cubicBezTo>
                  <a:pt x="10955" y="17407"/>
                  <a:pt x="10684" y="16814"/>
                  <a:pt x="10684" y="16179"/>
                </a:cubicBezTo>
                <a:cubicBezTo>
                  <a:pt x="10684" y="15078"/>
                  <a:pt x="10684" y="15078"/>
                  <a:pt x="10684" y="15078"/>
                </a:cubicBezTo>
                <a:cubicBezTo>
                  <a:pt x="10684" y="14442"/>
                  <a:pt x="10955" y="13849"/>
                  <a:pt x="11342" y="13426"/>
                </a:cubicBezTo>
                <a:cubicBezTo>
                  <a:pt x="11342" y="12833"/>
                  <a:pt x="11535" y="12240"/>
                  <a:pt x="11923" y="11816"/>
                </a:cubicBezTo>
                <a:cubicBezTo>
                  <a:pt x="12658" y="11012"/>
                  <a:pt x="12658" y="11012"/>
                  <a:pt x="12658" y="11012"/>
                </a:cubicBezTo>
                <a:cubicBezTo>
                  <a:pt x="13045" y="10588"/>
                  <a:pt x="13587" y="10334"/>
                  <a:pt x="14168" y="10334"/>
                </a:cubicBezTo>
                <a:cubicBezTo>
                  <a:pt x="14516" y="9911"/>
                  <a:pt x="15058" y="9656"/>
                  <a:pt x="15639" y="9656"/>
                </a:cubicBezTo>
                <a:cubicBezTo>
                  <a:pt x="16645" y="9656"/>
                  <a:pt x="16645" y="9656"/>
                  <a:pt x="16645" y="9656"/>
                </a:cubicBezTo>
                <a:cubicBezTo>
                  <a:pt x="17226" y="9656"/>
                  <a:pt x="17768" y="9911"/>
                  <a:pt x="18155" y="10334"/>
                </a:cubicBezTo>
                <a:cubicBezTo>
                  <a:pt x="18697" y="10334"/>
                  <a:pt x="19239" y="10588"/>
                  <a:pt x="19626" y="11012"/>
                </a:cubicBezTo>
                <a:cubicBezTo>
                  <a:pt x="20361" y="11816"/>
                  <a:pt x="20361" y="11816"/>
                  <a:pt x="20361" y="11816"/>
                </a:cubicBezTo>
                <a:cubicBezTo>
                  <a:pt x="20787" y="12240"/>
                  <a:pt x="20981" y="12833"/>
                  <a:pt x="20981" y="13468"/>
                </a:cubicBezTo>
                <a:cubicBezTo>
                  <a:pt x="21368" y="13849"/>
                  <a:pt x="21600" y="14442"/>
                  <a:pt x="21600" y="15078"/>
                </a:cubicBezTo>
                <a:cubicBezTo>
                  <a:pt x="21600" y="16179"/>
                  <a:pt x="21600" y="16179"/>
                  <a:pt x="21600" y="16179"/>
                </a:cubicBezTo>
                <a:cubicBezTo>
                  <a:pt x="21600" y="16814"/>
                  <a:pt x="21368" y="17407"/>
                  <a:pt x="20981" y="17788"/>
                </a:cubicBezTo>
                <a:close/>
                <a:moveTo>
                  <a:pt x="16142" y="11901"/>
                </a:moveTo>
                <a:cubicBezTo>
                  <a:pt x="14284" y="11901"/>
                  <a:pt x="12735" y="13553"/>
                  <a:pt x="12735" y="15628"/>
                </a:cubicBezTo>
                <a:cubicBezTo>
                  <a:pt x="12735" y="17704"/>
                  <a:pt x="14284" y="19355"/>
                  <a:pt x="16142" y="19355"/>
                </a:cubicBezTo>
                <a:cubicBezTo>
                  <a:pt x="18039" y="19355"/>
                  <a:pt x="19548" y="17704"/>
                  <a:pt x="19548" y="15628"/>
                </a:cubicBezTo>
                <a:cubicBezTo>
                  <a:pt x="19548" y="13553"/>
                  <a:pt x="18039" y="11901"/>
                  <a:pt x="16142" y="11901"/>
                </a:cubicBezTo>
                <a:close/>
                <a:moveTo>
                  <a:pt x="16142" y="17704"/>
                </a:moveTo>
                <a:cubicBezTo>
                  <a:pt x="15097" y="17704"/>
                  <a:pt x="14284" y="16772"/>
                  <a:pt x="14284" y="15628"/>
                </a:cubicBezTo>
                <a:cubicBezTo>
                  <a:pt x="14284" y="14485"/>
                  <a:pt x="15097" y="13553"/>
                  <a:pt x="16142" y="13553"/>
                </a:cubicBezTo>
                <a:cubicBezTo>
                  <a:pt x="17187" y="13553"/>
                  <a:pt x="18039" y="14485"/>
                  <a:pt x="18039" y="15628"/>
                </a:cubicBezTo>
                <a:cubicBezTo>
                  <a:pt x="18039" y="16772"/>
                  <a:pt x="17187" y="17704"/>
                  <a:pt x="16142" y="17704"/>
                </a:cubicBezTo>
                <a:close/>
                <a:moveTo>
                  <a:pt x="18232" y="9191"/>
                </a:moveTo>
                <a:cubicBezTo>
                  <a:pt x="17845" y="8682"/>
                  <a:pt x="17226" y="8386"/>
                  <a:pt x="16568" y="8386"/>
                </a:cubicBezTo>
                <a:cubicBezTo>
                  <a:pt x="15445" y="8386"/>
                  <a:pt x="15445" y="8386"/>
                  <a:pt x="15445" y="8386"/>
                </a:cubicBezTo>
                <a:cubicBezTo>
                  <a:pt x="14787" y="8386"/>
                  <a:pt x="14168" y="8682"/>
                  <a:pt x="13781" y="9191"/>
                </a:cubicBezTo>
                <a:cubicBezTo>
                  <a:pt x="13123" y="9191"/>
                  <a:pt x="12542" y="9445"/>
                  <a:pt x="12077" y="9911"/>
                </a:cubicBezTo>
                <a:cubicBezTo>
                  <a:pt x="11265" y="10800"/>
                  <a:pt x="11265" y="10800"/>
                  <a:pt x="11265" y="10800"/>
                </a:cubicBezTo>
                <a:cubicBezTo>
                  <a:pt x="10839" y="11308"/>
                  <a:pt x="10606" y="11986"/>
                  <a:pt x="10606" y="12664"/>
                </a:cubicBezTo>
                <a:cubicBezTo>
                  <a:pt x="10142" y="13129"/>
                  <a:pt x="9871" y="13765"/>
                  <a:pt x="9871" y="14485"/>
                </a:cubicBezTo>
                <a:cubicBezTo>
                  <a:pt x="9871" y="15628"/>
                  <a:pt x="9871" y="15628"/>
                  <a:pt x="9871" y="15628"/>
                </a:cubicBezTo>
                <a:cubicBezTo>
                  <a:pt x="6929" y="15628"/>
                  <a:pt x="6929" y="15628"/>
                  <a:pt x="6929" y="15628"/>
                </a:cubicBezTo>
                <a:cubicBezTo>
                  <a:pt x="6271" y="14612"/>
                  <a:pt x="5187" y="13976"/>
                  <a:pt x="3948" y="13976"/>
                </a:cubicBezTo>
                <a:cubicBezTo>
                  <a:pt x="2787" y="13976"/>
                  <a:pt x="1742" y="14569"/>
                  <a:pt x="1045" y="15501"/>
                </a:cubicBezTo>
                <a:cubicBezTo>
                  <a:pt x="503" y="15289"/>
                  <a:pt x="0" y="14866"/>
                  <a:pt x="0" y="14358"/>
                </a:cubicBezTo>
                <a:cubicBezTo>
                  <a:pt x="0" y="10122"/>
                  <a:pt x="0" y="10122"/>
                  <a:pt x="0" y="10122"/>
                </a:cubicBezTo>
                <a:cubicBezTo>
                  <a:pt x="0" y="9445"/>
                  <a:pt x="503" y="8852"/>
                  <a:pt x="1161" y="8852"/>
                </a:cubicBezTo>
                <a:cubicBezTo>
                  <a:pt x="7819" y="8852"/>
                  <a:pt x="7819" y="8852"/>
                  <a:pt x="7819" y="8852"/>
                </a:cubicBezTo>
                <a:cubicBezTo>
                  <a:pt x="10374" y="2202"/>
                  <a:pt x="10374" y="2202"/>
                  <a:pt x="10374" y="2202"/>
                </a:cubicBezTo>
                <a:cubicBezTo>
                  <a:pt x="10877" y="932"/>
                  <a:pt x="11574" y="0"/>
                  <a:pt x="12697" y="0"/>
                </a:cubicBezTo>
                <a:cubicBezTo>
                  <a:pt x="18271" y="0"/>
                  <a:pt x="18271" y="0"/>
                  <a:pt x="18271" y="0"/>
                </a:cubicBezTo>
                <a:cubicBezTo>
                  <a:pt x="19355" y="0"/>
                  <a:pt x="20284" y="974"/>
                  <a:pt x="20284" y="2202"/>
                </a:cubicBezTo>
                <a:cubicBezTo>
                  <a:pt x="20284" y="10292"/>
                  <a:pt x="20284" y="10292"/>
                  <a:pt x="20284" y="10292"/>
                </a:cubicBezTo>
                <a:cubicBezTo>
                  <a:pt x="19935" y="9911"/>
                  <a:pt x="19935" y="9911"/>
                  <a:pt x="19935" y="9911"/>
                </a:cubicBezTo>
                <a:cubicBezTo>
                  <a:pt x="19471" y="9445"/>
                  <a:pt x="18890" y="9191"/>
                  <a:pt x="18232" y="9191"/>
                </a:cubicBezTo>
                <a:close/>
                <a:moveTo>
                  <a:pt x="18542" y="2922"/>
                </a:moveTo>
                <a:cubicBezTo>
                  <a:pt x="18542" y="2118"/>
                  <a:pt x="17923" y="1440"/>
                  <a:pt x="17187" y="1440"/>
                </a:cubicBezTo>
                <a:cubicBezTo>
                  <a:pt x="13510" y="1440"/>
                  <a:pt x="13510" y="1440"/>
                  <a:pt x="13510" y="1440"/>
                </a:cubicBezTo>
                <a:cubicBezTo>
                  <a:pt x="12774" y="1440"/>
                  <a:pt x="12310" y="2075"/>
                  <a:pt x="11961" y="2922"/>
                </a:cubicBezTo>
                <a:cubicBezTo>
                  <a:pt x="10258" y="7369"/>
                  <a:pt x="10258" y="7369"/>
                  <a:pt x="10258" y="7369"/>
                </a:cubicBezTo>
                <a:cubicBezTo>
                  <a:pt x="18542" y="7327"/>
                  <a:pt x="18542" y="7327"/>
                  <a:pt x="18542" y="7327"/>
                </a:cubicBezTo>
                <a:lnTo>
                  <a:pt x="18542" y="2922"/>
                </a:lnTo>
                <a:close/>
                <a:moveTo>
                  <a:pt x="4026" y="14612"/>
                </a:moveTo>
                <a:cubicBezTo>
                  <a:pt x="5768" y="14612"/>
                  <a:pt x="7200" y="16179"/>
                  <a:pt x="7200" y="18127"/>
                </a:cubicBezTo>
                <a:cubicBezTo>
                  <a:pt x="7200" y="20033"/>
                  <a:pt x="5768" y="21600"/>
                  <a:pt x="4026" y="21600"/>
                </a:cubicBezTo>
                <a:cubicBezTo>
                  <a:pt x="2245" y="21600"/>
                  <a:pt x="813" y="20033"/>
                  <a:pt x="813" y="18127"/>
                </a:cubicBezTo>
                <a:cubicBezTo>
                  <a:pt x="813" y="16179"/>
                  <a:pt x="2245" y="14612"/>
                  <a:pt x="4026" y="14612"/>
                </a:cubicBezTo>
                <a:close/>
                <a:moveTo>
                  <a:pt x="4026" y="19779"/>
                </a:moveTo>
                <a:cubicBezTo>
                  <a:pt x="4839" y="19779"/>
                  <a:pt x="5535" y="19016"/>
                  <a:pt x="5535" y="18127"/>
                </a:cubicBezTo>
                <a:cubicBezTo>
                  <a:pt x="5535" y="17195"/>
                  <a:pt x="4839" y="16475"/>
                  <a:pt x="4026" y="16475"/>
                </a:cubicBezTo>
                <a:cubicBezTo>
                  <a:pt x="3174" y="16475"/>
                  <a:pt x="2516" y="17195"/>
                  <a:pt x="2516" y="18127"/>
                </a:cubicBezTo>
                <a:cubicBezTo>
                  <a:pt x="2516" y="19016"/>
                  <a:pt x="3174" y="19779"/>
                  <a:pt x="4026" y="1977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754">
              <a:defRPr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Calibri"/>
              <a:ea typeface="+mn-ea"/>
              <a:cs typeface="+mn-cs"/>
              <a:sym typeface="Calibri"/>
            </a:endParaRPr>
          </a:p>
        </p:txBody>
      </p:sp>
      <p:sp>
        <p:nvSpPr>
          <p:cNvPr id="309" name="Shape 309"/>
          <p:cNvSpPr>
            <a:spLocks noGrp="1"/>
          </p:cNvSpPr>
          <p:nvPr>
            <p:ph type="sldNum" sz="quarter" idx="2"/>
          </p:nvPr>
        </p:nvSpPr>
        <p:spPr>
          <a:xfrm>
            <a:off x="6289220" y="6221731"/>
            <a:ext cx="263980" cy="26923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3580131"/>
      </p:ext>
    </p:extLst>
  </p:cSld>
  <p:clrMapOvr>
    <a:masterClrMapping/>
  </p:clrMapOvr>
  <p:transition spd="med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/>
          <p:nvPr/>
        </p:nvSpPr>
        <p:spPr>
          <a:xfrm>
            <a:off x="877527" y="325535"/>
            <a:ext cx="3263453" cy="524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519" tIns="31519" rIns="31519" bIns="31519" anchor="ctr">
            <a:spAutoFit/>
          </a:bodyPr>
          <a:lstStyle>
            <a:lvl1pPr defTabSz="912652">
              <a:defRPr sz="1400"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r>
              <a:t>Магазин социального питания и адресной продовольственной поддержки</a:t>
            </a:r>
          </a:p>
        </p:txBody>
      </p:sp>
      <p:sp>
        <p:nvSpPr>
          <p:cNvPr id="317" name="Shape 317"/>
          <p:cNvSpPr/>
          <p:nvPr/>
        </p:nvSpPr>
        <p:spPr>
          <a:xfrm>
            <a:off x="200725" y="228779"/>
            <a:ext cx="659934" cy="699975"/>
          </a:xfrm>
          <a:prstGeom prst="ellipse">
            <a:avLst/>
          </a:prstGeom>
          <a:solidFill>
            <a:srgbClr val="31859C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754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n-ea"/>
              <a:cs typeface="+mn-cs"/>
              <a:sym typeface="Calibri"/>
            </a:endParaRPr>
          </a:p>
        </p:txBody>
      </p:sp>
      <p:sp>
        <p:nvSpPr>
          <p:cNvPr id="318" name="Shape 318"/>
          <p:cNvSpPr/>
          <p:nvPr/>
        </p:nvSpPr>
        <p:spPr>
          <a:xfrm>
            <a:off x="346183" y="377795"/>
            <a:ext cx="369018" cy="401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018"/>
                </a:moveTo>
                <a:cubicBezTo>
                  <a:pt x="7387" y="21600"/>
                  <a:pt x="7387" y="21600"/>
                  <a:pt x="7387" y="21600"/>
                </a:cubicBezTo>
                <a:cubicBezTo>
                  <a:pt x="7387" y="5164"/>
                  <a:pt x="7387" y="5164"/>
                  <a:pt x="7387" y="5164"/>
                </a:cubicBezTo>
                <a:cubicBezTo>
                  <a:pt x="0" y="5164"/>
                  <a:pt x="0" y="5164"/>
                  <a:pt x="0" y="5164"/>
                </a:cubicBezTo>
                <a:lnTo>
                  <a:pt x="0" y="21018"/>
                </a:lnTo>
                <a:close/>
                <a:moveTo>
                  <a:pt x="7536" y="21600"/>
                </a:moveTo>
                <a:cubicBezTo>
                  <a:pt x="10856" y="20327"/>
                  <a:pt x="10856" y="20327"/>
                  <a:pt x="10856" y="20327"/>
                </a:cubicBezTo>
                <a:cubicBezTo>
                  <a:pt x="10856" y="5164"/>
                  <a:pt x="10856" y="5164"/>
                  <a:pt x="10856" y="5164"/>
                </a:cubicBezTo>
                <a:cubicBezTo>
                  <a:pt x="7536" y="5164"/>
                  <a:pt x="7536" y="5164"/>
                  <a:pt x="7536" y="5164"/>
                </a:cubicBezTo>
                <a:lnTo>
                  <a:pt x="7536" y="21600"/>
                </a:lnTo>
                <a:close/>
                <a:moveTo>
                  <a:pt x="1753" y="1745"/>
                </a:moveTo>
                <a:cubicBezTo>
                  <a:pt x="0" y="4982"/>
                  <a:pt x="0" y="4982"/>
                  <a:pt x="0" y="4982"/>
                </a:cubicBezTo>
                <a:cubicBezTo>
                  <a:pt x="7387" y="4982"/>
                  <a:pt x="7387" y="4982"/>
                  <a:pt x="7387" y="4982"/>
                </a:cubicBezTo>
                <a:cubicBezTo>
                  <a:pt x="8991" y="1745"/>
                  <a:pt x="8991" y="1745"/>
                  <a:pt x="8991" y="1745"/>
                </a:cubicBezTo>
                <a:lnTo>
                  <a:pt x="1753" y="1745"/>
                </a:lnTo>
                <a:close/>
                <a:moveTo>
                  <a:pt x="8991" y="764"/>
                </a:moveTo>
                <a:cubicBezTo>
                  <a:pt x="8991" y="364"/>
                  <a:pt x="8730" y="0"/>
                  <a:pt x="8431" y="0"/>
                </a:cubicBezTo>
                <a:cubicBezTo>
                  <a:pt x="2313" y="0"/>
                  <a:pt x="2313" y="0"/>
                  <a:pt x="2313" y="0"/>
                </a:cubicBezTo>
                <a:cubicBezTo>
                  <a:pt x="2015" y="0"/>
                  <a:pt x="1753" y="364"/>
                  <a:pt x="1753" y="764"/>
                </a:cubicBezTo>
                <a:cubicBezTo>
                  <a:pt x="1753" y="1564"/>
                  <a:pt x="1753" y="1564"/>
                  <a:pt x="1753" y="1564"/>
                </a:cubicBezTo>
                <a:cubicBezTo>
                  <a:pt x="8991" y="1564"/>
                  <a:pt x="8991" y="1564"/>
                  <a:pt x="8991" y="1564"/>
                </a:cubicBezTo>
                <a:lnTo>
                  <a:pt x="8991" y="764"/>
                </a:lnTo>
                <a:close/>
                <a:moveTo>
                  <a:pt x="7498" y="4982"/>
                </a:moveTo>
                <a:cubicBezTo>
                  <a:pt x="10856" y="4982"/>
                  <a:pt x="10856" y="4982"/>
                  <a:pt x="10856" y="4982"/>
                </a:cubicBezTo>
                <a:cubicBezTo>
                  <a:pt x="9065" y="1745"/>
                  <a:pt x="9065" y="1745"/>
                  <a:pt x="9065" y="1745"/>
                </a:cubicBezTo>
                <a:lnTo>
                  <a:pt x="7498" y="4982"/>
                </a:lnTo>
                <a:close/>
                <a:moveTo>
                  <a:pt x="21040" y="14873"/>
                </a:moveTo>
                <a:cubicBezTo>
                  <a:pt x="21600" y="14618"/>
                  <a:pt x="21600" y="14618"/>
                  <a:pt x="21600" y="14618"/>
                </a:cubicBezTo>
                <a:cubicBezTo>
                  <a:pt x="21600" y="14436"/>
                  <a:pt x="21600" y="14218"/>
                  <a:pt x="21563" y="14036"/>
                </a:cubicBezTo>
                <a:cubicBezTo>
                  <a:pt x="21525" y="13855"/>
                  <a:pt x="21488" y="13673"/>
                  <a:pt x="21413" y="13491"/>
                </a:cubicBezTo>
                <a:cubicBezTo>
                  <a:pt x="21339" y="13273"/>
                  <a:pt x="21339" y="13273"/>
                  <a:pt x="21339" y="13273"/>
                </a:cubicBezTo>
                <a:cubicBezTo>
                  <a:pt x="20593" y="13455"/>
                  <a:pt x="19847" y="13455"/>
                  <a:pt x="19138" y="13309"/>
                </a:cubicBezTo>
                <a:cubicBezTo>
                  <a:pt x="18392" y="13127"/>
                  <a:pt x="17832" y="12909"/>
                  <a:pt x="17459" y="12582"/>
                </a:cubicBezTo>
                <a:cubicBezTo>
                  <a:pt x="18093" y="12545"/>
                  <a:pt x="18653" y="12473"/>
                  <a:pt x="19138" y="12364"/>
                </a:cubicBezTo>
                <a:cubicBezTo>
                  <a:pt x="19585" y="12291"/>
                  <a:pt x="19996" y="12145"/>
                  <a:pt x="20257" y="12036"/>
                </a:cubicBezTo>
                <a:cubicBezTo>
                  <a:pt x="20667" y="11855"/>
                  <a:pt x="20667" y="11855"/>
                  <a:pt x="20667" y="11855"/>
                </a:cubicBezTo>
                <a:cubicBezTo>
                  <a:pt x="20705" y="11600"/>
                  <a:pt x="20705" y="11309"/>
                  <a:pt x="20630" y="10982"/>
                </a:cubicBezTo>
                <a:cubicBezTo>
                  <a:pt x="20593" y="10655"/>
                  <a:pt x="20555" y="10364"/>
                  <a:pt x="20481" y="10145"/>
                </a:cubicBezTo>
                <a:cubicBezTo>
                  <a:pt x="20406" y="9818"/>
                  <a:pt x="20406" y="9818"/>
                  <a:pt x="20406" y="9818"/>
                </a:cubicBezTo>
                <a:cubicBezTo>
                  <a:pt x="19809" y="10000"/>
                  <a:pt x="19250" y="10073"/>
                  <a:pt x="18653" y="10036"/>
                </a:cubicBezTo>
                <a:cubicBezTo>
                  <a:pt x="18056" y="10000"/>
                  <a:pt x="17608" y="9927"/>
                  <a:pt x="17310" y="9782"/>
                </a:cubicBezTo>
                <a:cubicBezTo>
                  <a:pt x="16825" y="9600"/>
                  <a:pt x="16825" y="9600"/>
                  <a:pt x="16825" y="9600"/>
                </a:cubicBezTo>
                <a:cubicBezTo>
                  <a:pt x="17235" y="9600"/>
                  <a:pt x="17720" y="9527"/>
                  <a:pt x="18242" y="9345"/>
                </a:cubicBezTo>
                <a:cubicBezTo>
                  <a:pt x="18727" y="9164"/>
                  <a:pt x="19138" y="8982"/>
                  <a:pt x="19436" y="8836"/>
                </a:cubicBezTo>
                <a:cubicBezTo>
                  <a:pt x="19884" y="8582"/>
                  <a:pt x="19884" y="8582"/>
                  <a:pt x="19884" y="8582"/>
                </a:cubicBezTo>
                <a:cubicBezTo>
                  <a:pt x="19847" y="8364"/>
                  <a:pt x="19809" y="8145"/>
                  <a:pt x="19735" y="7891"/>
                </a:cubicBezTo>
                <a:cubicBezTo>
                  <a:pt x="19660" y="7636"/>
                  <a:pt x="19585" y="7455"/>
                  <a:pt x="19511" y="7273"/>
                </a:cubicBezTo>
                <a:cubicBezTo>
                  <a:pt x="19436" y="7018"/>
                  <a:pt x="19436" y="7018"/>
                  <a:pt x="19436" y="7018"/>
                </a:cubicBezTo>
                <a:cubicBezTo>
                  <a:pt x="19212" y="7236"/>
                  <a:pt x="18802" y="7382"/>
                  <a:pt x="18317" y="7491"/>
                </a:cubicBezTo>
                <a:cubicBezTo>
                  <a:pt x="17832" y="7600"/>
                  <a:pt x="17384" y="7636"/>
                  <a:pt x="17011" y="7636"/>
                </a:cubicBezTo>
                <a:cubicBezTo>
                  <a:pt x="16452" y="7636"/>
                  <a:pt x="16452" y="7636"/>
                  <a:pt x="16452" y="7636"/>
                </a:cubicBezTo>
                <a:cubicBezTo>
                  <a:pt x="16937" y="7455"/>
                  <a:pt x="17384" y="7236"/>
                  <a:pt x="17795" y="6982"/>
                </a:cubicBezTo>
                <a:cubicBezTo>
                  <a:pt x="18205" y="6691"/>
                  <a:pt x="18504" y="6473"/>
                  <a:pt x="18653" y="6255"/>
                </a:cubicBezTo>
                <a:cubicBezTo>
                  <a:pt x="18914" y="6000"/>
                  <a:pt x="18914" y="6000"/>
                  <a:pt x="18914" y="6000"/>
                </a:cubicBezTo>
                <a:cubicBezTo>
                  <a:pt x="18131" y="4836"/>
                  <a:pt x="17347" y="4000"/>
                  <a:pt x="16526" y="3491"/>
                </a:cubicBezTo>
                <a:cubicBezTo>
                  <a:pt x="15743" y="3018"/>
                  <a:pt x="15034" y="2836"/>
                  <a:pt x="14437" y="2982"/>
                </a:cubicBezTo>
                <a:cubicBezTo>
                  <a:pt x="13878" y="3127"/>
                  <a:pt x="13355" y="3455"/>
                  <a:pt x="12945" y="3964"/>
                </a:cubicBezTo>
                <a:cubicBezTo>
                  <a:pt x="12535" y="4436"/>
                  <a:pt x="12274" y="5055"/>
                  <a:pt x="12124" y="5782"/>
                </a:cubicBezTo>
                <a:cubicBezTo>
                  <a:pt x="11863" y="7236"/>
                  <a:pt x="11975" y="9455"/>
                  <a:pt x="12497" y="12436"/>
                </a:cubicBezTo>
                <a:cubicBezTo>
                  <a:pt x="12982" y="15418"/>
                  <a:pt x="13766" y="17818"/>
                  <a:pt x="14848" y="19636"/>
                </a:cubicBezTo>
                <a:cubicBezTo>
                  <a:pt x="15295" y="20255"/>
                  <a:pt x="15780" y="20655"/>
                  <a:pt x="16377" y="20873"/>
                </a:cubicBezTo>
                <a:cubicBezTo>
                  <a:pt x="16937" y="21055"/>
                  <a:pt x="17496" y="21018"/>
                  <a:pt x="18056" y="20800"/>
                </a:cubicBezTo>
                <a:cubicBezTo>
                  <a:pt x="18616" y="20582"/>
                  <a:pt x="19138" y="20218"/>
                  <a:pt x="19660" y="19782"/>
                </a:cubicBezTo>
                <a:cubicBezTo>
                  <a:pt x="20145" y="19345"/>
                  <a:pt x="20593" y="18764"/>
                  <a:pt x="20928" y="18073"/>
                </a:cubicBezTo>
                <a:cubicBezTo>
                  <a:pt x="21264" y="17418"/>
                  <a:pt x="21488" y="16691"/>
                  <a:pt x="21563" y="15964"/>
                </a:cubicBezTo>
                <a:cubicBezTo>
                  <a:pt x="21003" y="16109"/>
                  <a:pt x="20406" y="16145"/>
                  <a:pt x="19809" y="16109"/>
                </a:cubicBezTo>
                <a:cubicBezTo>
                  <a:pt x="19175" y="16073"/>
                  <a:pt x="18727" y="16000"/>
                  <a:pt x="18429" y="15891"/>
                </a:cubicBezTo>
                <a:cubicBezTo>
                  <a:pt x="18019" y="15709"/>
                  <a:pt x="18019" y="15709"/>
                  <a:pt x="18019" y="15709"/>
                </a:cubicBezTo>
                <a:cubicBezTo>
                  <a:pt x="18466" y="15673"/>
                  <a:pt x="18989" y="15564"/>
                  <a:pt x="19585" y="15382"/>
                </a:cubicBezTo>
                <a:cubicBezTo>
                  <a:pt x="20220" y="15200"/>
                  <a:pt x="20705" y="15018"/>
                  <a:pt x="21040" y="1487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754">
              <a:defRPr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Calibri"/>
              <a:ea typeface="+mn-ea"/>
              <a:cs typeface="+mn-cs"/>
              <a:sym typeface="Calibri"/>
            </a:endParaRPr>
          </a:p>
        </p:txBody>
      </p:sp>
      <p:sp>
        <p:nvSpPr>
          <p:cNvPr id="319" name="Shape 319"/>
          <p:cNvSpPr/>
          <p:nvPr/>
        </p:nvSpPr>
        <p:spPr>
          <a:xfrm>
            <a:off x="0" y="6629224"/>
            <a:ext cx="9144000" cy="228781"/>
          </a:xfrm>
          <a:prstGeom prst="rect">
            <a:avLst/>
          </a:prstGeom>
          <a:solidFill>
            <a:srgbClr val="31859C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754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n-ea"/>
              <a:cs typeface="+mn-cs"/>
              <a:sym typeface="Calibri"/>
            </a:endParaRPr>
          </a:p>
        </p:txBody>
      </p:sp>
      <p:sp>
        <p:nvSpPr>
          <p:cNvPr id="320" name="Shape 320"/>
          <p:cNvSpPr>
            <a:spLocks noGrp="1"/>
          </p:cNvSpPr>
          <p:nvPr>
            <p:ph type="sldNum" sz="quarter" idx="2"/>
          </p:nvPr>
        </p:nvSpPr>
        <p:spPr>
          <a:xfrm>
            <a:off x="6289220" y="6221731"/>
            <a:ext cx="263980" cy="26923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3457217"/>
      </p:ext>
    </p:extLst>
  </p:cSld>
  <p:clrMapOvr>
    <a:masterClrMapping/>
  </p:clrMapOvr>
  <p:transition spd="med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/>
          <p:nvPr/>
        </p:nvSpPr>
        <p:spPr>
          <a:xfrm>
            <a:off x="877527" y="325535"/>
            <a:ext cx="3263453" cy="524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519" tIns="31519" rIns="31519" bIns="31519" anchor="ctr">
            <a:spAutoFit/>
          </a:bodyPr>
          <a:lstStyle>
            <a:lvl1pPr defTabSz="912652">
              <a:defRPr sz="1400"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r>
              <a:t>Магазин социального питания и адресной продовольственной поддержки</a:t>
            </a:r>
          </a:p>
        </p:txBody>
      </p:sp>
      <p:sp>
        <p:nvSpPr>
          <p:cNvPr id="328" name="Shape 328"/>
          <p:cNvSpPr/>
          <p:nvPr/>
        </p:nvSpPr>
        <p:spPr>
          <a:xfrm>
            <a:off x="200725" y="228779"/>
            <a:ext cx="659934" cy="699975"/>
          </a:xfrm>
          <a:prstGeom prst="ellipse">
            <a:avLst/>
          </a:prstGeom>
          <a:solidFill>
            <a:srgbClr val="31859C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754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n-ea"/>
              <a:cs typeface="+mn-cs"/>
              <a:sym typeface="Calibri"/>
            </a:endParaRPr>
          </a:p>
        </p:txBody>
      </p:sp>
      <p:sp>
        <p:nvSpPr>
          <p:cNvPr id="329" name="Shape 329"/>
          <p:cNvSpPr/>
          <p:nvPr/>
        </p:nvSpPr>
        <p:spPr>
          <a:xfrm>
            <a:off x="346183" y="377795"/>
            <a:ext cx="369018" cy="401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018"/>
                </a:moveTo>
                <a:cubicBezTo>
                  <a:pt x="7387" y="21600"/>
                  <a:pt x="7387" y="21600"/>
                  <a:pt x="7387" y="21600"/>
                </a:cubicBezTo>
                <a:cubicBezTo>
                  <a:pt x="7387" y="5164"/>
                  <a:pt x="7387" y="5164"/>
                  <a:pt x="7387" y="5164"/>
                </a:cubicBezTo>
                <a:cubicBezTo>
                  <a:pt x="0" y="5164"/>
                  <a:pt x="0" y="5164"/>
                  <a:pt x="0" y="5164"/>
                </a:cubicBezTo>
                <a:lnTo>
                  <a:pt x="0" y="21018"/>
                </a:lnTo>
                <a:close/>
                <a:moveTo>
                  <a:pt x="7536" y="21600"/>
                </a:moveTo>
                <a:cubicBezTo>
                  <a:pt x="10856" y="20327"/>
                  <a:pt x="10856" y="20327"/>
                  <a:pt x="10856" y="20327"/>
                </a:cubicBezTo>
                <a:cubicBezTo>
                  <a:pt x="10856" y="5164"/>
                  <a:pt x="10856" y="5164"/>
                  <a:pt x="10856" y="5164"/>
                </a:cubicBezTo>
                <a:cubicBezTo>
                  <a:pt x="7536" y="5164"/>
                  <a:pt x="7536" y="5164"/>
                  <a:pt x="7536" y="5164"/>
                </a:cubicBezTo>
                <a:lnTo>
                  <a:pt x="7536" y="21600"/>
                </a:lnTo>
                <a:close/>
                <a:moveTo>
                  <a:pt x="1753" y="1745"/>
                </a:moveTo>
                <a:cubicBezTo>
                  <a:pt x="0" y="4982"/>
                  <a:pt x="0" y="4982"/>
                  <a:pt x="0" y="4982"/>
                </a:cubicBezTo>
                <a:cubicBezTo>
                  <a:pt x="7387" y="4982"/>
                  <a:pt x="7387" y="4982"/>
                  <a:pt x="7387" y="4982"/>
                </a:cubicBezTo>
                <a:cubicBezTo>
                  <a:pt x="8991" y="1745"/>
                  <a:pt x="8991" y="1745"/>
                  <a:pt x="8991" y="1745"/>
                </a:cubicBezTo>
                <a:lnTo>
                  <a:pt x="1753" y="1745"/>
                </a:lnTo>
                <a:close/>
                <a:moveTo>
                  <a:pt x="8991" y="764"/>
                </a:moveTo>
                <a:cubicBezTo>
                  <a:pt x="8991" y="364"/>
                  <a:pt x="8730" y="0"/>
                  <a:pt x="8431" y="0"/>
                </a:cubicBezTo>
                <a:cubicBezTo>
                  <a:pt x="2313" y="0"/>
                  <a:pt x="2313" y="0"/>
                  <a:pt x="2313" y="0"/>
                </a:cubicBezTo>
                <a:cubicBezTo>
                  <a:pt x="2015" y="0"/>
                  <a:pt x="1753" y="364"/>
                  <a:pt x="1753" y="764"/>
                </a:cubicBezTo>
                <a:cubicBezTo>
                  <a:pt x="1753" y="1564"/>
                  <a:pt x="1753" y="1564"/>
                  <a:pt x="1753" y="1564"/>
                </a:cubicBezTo>
                <a:cubicBezTo>
                  <a:pt x="8991" y="1564"/>
                  <a:pt x="8991" y="1564"/>
                  <a:pt x="8991" y="1564"/>
                </a:cubicBezTo>
                <a:lnTo>
                  <a:pt x="8991" y="764"/>
                </a:lnTo>
                <a:close/>
                <a:moveTo>
                  <a:pt x="7498" y="4982"/>
                </a:moveTo>
                <a:cubicBezTo>
                  <a:pt x="10856" y="4982"/>
                  <a:pt x="10856" y="4982"/>
                  <a:pt x="10856" y="4982"/>
                </a:cubicBezTo>
                <a:cubicBezTo>
                  <a:pt x="9065" y="1745"/>
                  <a:pt x="9065" y="1745"/>
                  <a:pt x="9065" y="1745"/>
                </a:cubicBezTo>
                <a:lnTo>
                  <a:pt x="7498" y="4982"/>
                </a:lnTo>
                <a:close/>
                <a:moveTo>
                  <a:pt x="21040" y="14873"/>
                </a:moveTo>
                <a:cubicBezTo>
                  <a:pt x="21600" y="14618"/>
                  <a:pt x="21600" y="14618"/>
                  <a:pt x="21600" y="14618"/>
                </a:cubicBezTo>
                <a:cubicBezTo>
                  <a:pt x="21600" y="14436"/>
                  <a:pt x="21600" y="14218"/>
                  <a:pt x="21563" y="14036"/>
                </a:cubicBezTo>
                <a:cubicBezTo>
                  <a:pt x="21525" y="13855"/>
                  <a:pt x="21488" y="13673"/>
                  <a:pt x="21413" y="13491"/>
                </a:cubicBezTo>
                <a:cubicBezTo>
                  <a:pt x="21339" y="13273"/>
                  <a:pt x="21339" y="13273"/>
                  <a:pt x="21339" y="13273"/>
                </a:cubicBezTo>
                <a:cubicBezTo>
                  <a:pt x="20593" y="13455"/>
                  <a:pt x="19847" y="13455"/>
                  <a:pt x="19138" y="13309"/>
                </a:cubicBezTo>
                <a:cubicBezTo>
                  <a:pt x="18392" y="13127"/>
                  <a:pt x="17832" y="12909"/>
                  <a:pt x="17459" y="12582"/>
                </a:cubicBezTo>
                <a:cubicBezTo>
                  <a:pt x="18093" y="12545"/>
                  <a:pt x="18653" y="12473"/>
                  <a:pt x="19138" y="12364"/>
                </a:cubicBezTo>
                <a:cubicBezTo>
                  <a:pt x="19585" y="12291"/>
                  <a:pt x="19996" y="12145"/>
                  <a:pt x="20257" y="12036"/>
                </a:cubicBezTo>
                <a:cubicBezTo>
                  <a:pt x="20667" y="11855"/>
                  <a:pt x="20667" y="11855"/>
                  <a:pt x="20667" y="11855"/>
                </a:cubicBezTo>
                <a:cubicBezTo>
                  <a:pt x="20705" y="11600"/>
                  <a:pt x="20705" y="11309"/>
                  <a:pt x="20630" y="10982"/>
                </a:cubicBezTo>
                <a:cubicBezTo>
                  <a:pt x="20593" y="10655"/>
                  <a:pt x="20555" y="10364"/>
                  <a:pt x="20481" y="10145"/>
                </a:cubicBezTo>
                <a:cubicBezTo>
                  <a:pt x="20406" y="9818"/>
                  <a:pt x="20406" y="9818"/>
                  <a:pt x="20406" y="9818"/>
                </a:cubicBezTo>
                <a:cubicBezTo>
                  <a:pt x="19809" y="10000"/>
                  <a:pt x="19250" y="10073"/>
                  <a:pt x="18653" y="10036"/>
                </a:cubicBezTo>
                <a:cubicBezTo>
                  <a:pt x="18056" y="10000"/>
                  <a:pt x="17608" y="9927"/>
                  <a:pt x="17310" y="9782"/>
                </a:cubicBezTo>
                <a:cubicBezTo>
                  <a:pt x="16825" y="9600"/>
                  <a:pt x="16825" y="9600"/>
                  <a:pt x="16825" y="9600"/>
                </a:cubicBezTo>
                <a:cubicBezTo>
                  <a:pt x="17235" y="9600"/>
                  <a:pt x="17720" y="9527"/>
                  <a:pt x="18242" y="9345"/>
                </a:cubicBezTo>
                <a:cubicBezTo>
                  <a:pt x="18727" y="9164"/>
                  <a:pt x="19138" y="8982"/>
                  <a:pt x="19436" y="8836"/>
                </a:cubicBezTo>
                <a:cubicBezTo>
                  <a:pt x="19884" y="8582"/>
                  <a:pt x="19884" y="8582"/>
                  <a:pt x="19884" y="8582"/>
                </a:cubicBezTo>
                <a:cubicBezTo>
                  <a:pt x="19847" y="8364"/>
                  <a:pt x="19809" y="8145"/>
                  <a:pt x="19735" y="7891"/>
                </a:cubicBezTo>
                <a:cubicBezTo>
                  <a:pt x="19660" y="7636"/>
                  <a:pt x="19585" y="7455"/>
                  <a:pt x="19511" y="7273"/>
                </a:cubicBezTo>
                <a:cubicBezTo>
                  <a:pt x="19436" y="7018"/>
                  <a:pt x="19436" y="7018"/>
                  <a:pt x="19436" y="7018"/>
                </a:cubicBezTo>
                <a:cubicBezTo>
                  <a:pt x="19212" y="7236"/>
                  <a:pt x="18802" y="7382"/>
                  <a:pt x="18317" y="7491"/>
                </a:cubicBezTo>
                <a:cubicBezTo>
                  <a:pt x="17832" y="7600"/>
                  <a:pt x="17384" y="7636"/>
                  <a:pt x="17011" y="7636"/>
                </a:cubicBezTo>
                <a:cubicBezTo>
                  <a:pt x="16452" y="7636"/>
                  <a:pt x="16452" y="7636"/>
                  <a:pt x="16452" y="7636"/>
                </a:cubicBezTo>
                <a:cubicBezTo>
                  <a:pt x="16937" y="7455"/>
                  <a:pt x="17384" y="7236"/>
                  <a:pt x="17795" y="6982"/>
                </a:cubicBezTo>
                <a:cubicBezTo>
                  <a:pt x="18205" y="6691"/>
                  <a:pt x="18504" y="6473"/>
                  <a:pt x="18653" y="6255"/>
                </a:cubicBezTo>
                <a:cubicBezTo>
                  <a:pt x="18914" y="6000"/>
                  <a:pt x="18914" y="6000"/>
                  <a:pt x="18914" y="6000"/>
                </a:cubicBezTo>
                <a:cubicBezTo>
                  <a:pt x="18131" y="4836"/>
                  <a:pt x="17347" y="4000"/>
                  <a:pt x="16526" y="3491"/>
                </a:cubicBezTo>
                <a:cubicBezTo>
                  <a:pt x="15743" y="3018"/>
                  <a:pt x="15034" y="2836"/>
                  <a:pt x="14437" y="2982"/>
                </a:cubicBezTo>
                <a:cubicBezTo>
                  <a:pt x="13878" y="3127"/>
                  <a:pt x="13355" y="3455"/>
                  <a:pt x="12945" y="3964"/>
                </a:cubicBezTo>
                <a:cubicBezTo>
                  <a:pt x="12535" y="4436"/>
                  <a:pt x="12274" y="5055"/>
                  <a:pt x="12124" y="5782"/>
                </a:cubicBezTo>
                <a:cubicBezTo>
                  <a:pt x="11863" y="7236"/>
                  <a:pt x="11975" y="9455"/>
                  <a:pt x="12497" y="12436"/>
                </a:cubicBezTo>
                <a:cubicBezTo>
                  <a:pt x="12982" y="15418"/>
                  <a:pt x="13766" y="17818"/>
                  <a:pt x="14848" y="19636"/>
                </a:cubicBezTo>
                <a:cubicBezTo>
                  <a:pt x="15295" y="20255"/>
                  <a:pt x="15780" y="20655"/>
                  <a:pt x="16377" y="20873"/>
                </a:cubicBezTo>
                <a:cubicBezTo>
                  <a:pt x="16937" y="21055"/>
                  <a:pt x="17496" y="21018"/>
                  <a:pt x="18056" y="20800"/>
                </a:cubicBezTo>
                <a:cubicBezTo>
                  <a:pt x="18616" y="20582"/>
                  <a:pt x="19138" y="20218"/>
                  <a:pt x="19660" y="19782"/>
                </a:cubicBezTo>
                <a:cubicBezTo>
                  <a:pt x="20145" y="19345"/>
                  <a:pt x="20593" y="18764"/>
                  <a:pt x="20928" y="18073"/>
                </a:cubicBezTo>
                <a:cubicBezTo>
                  <a:pt x="21264" y="17418"/>
                  <a:pt x="21488" y="16691"/>
                  <a:pt x="21563" y="15964"/>
                </a:cubicBezTo>
                <a:cubicBezTo>
                  <a:pt x="21003" y="16109"/>
                  <a:pt x="20406" y="16145"/>
                  <a:pt x="19809" y="16109"/>
                </a:cubicBezTo>
                <a:cubicBezTo>
                  <a:pt x="19175" y="16073"/>
                  <a:pt x="18727" y="16000"/>
                  <a:pt x="18429" y="15891"/>
                </a:cubicBezTo>
                <a:cubicBezTo>
                  <a:pt x="18019" y="15709"/>
                  <a:pt x="18019" y="15709"/>
                  <a:pt x="18019" y="15709"/>
                </a:cubicBezTo>
                <a:cubicBezTo>
                  <a:pt x="18466" y="15673"/>
                  <a:pt x="18989" y="15564"/>
                  <a:pt x="19585" y="15382"/>
                </a:cubicBezTo>
                <a:cubicBezTo>
                  <a:pt x="20220" y="15200"/>
                  <a:pt x="20705" y="15018"/>
                  <a:pt x="21040" y="1487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754">
              <a:defRPr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Calibri"/>
              <a:ea typeface="+mn-ea"/>
              <a:cs typeface="+mn-cs"/>
              <a:sym typeface="Calibri"/>
            </a:endParaRPr>
          </a:p>
        </p:txBody>
      </p:sp>
      <p:sp>
        <p:nvSpPr>
          <p:cNvPr id="330" name="Shape 330"/>
          <p:cNvSpPr>
            <a:spLocks noGrp="1"/>
          </p:cNvSpPr>
          <p:nvPr>
            <p:ph type="sldNum" sz="quarter" idx="2"/>
          </p:nvPr>
        </p:nvSpPr>
        <p:spPr>
          <a:xfrm>
            <a:off x="6289220" y="6221731"/>
            <a:ext cx="263980" cy="26923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3603846"/>
      </p:ext>
    </p:extLst>
  </p:cSld>
  <p:clrMapOvr>
    <a:masterClrMapping/>
  </p:clrMapOvr>
  <p:transition spd="med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/>
          <p:nvPr/>
        </p:nvSpPr>
        <p:spPr>
          <a:xfrm>
            <a:off x="877527" y="325535"/>
            <a:ext cx="3263453" cy="5244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519" tIns="31519" rIns="31519" bIns="31519" anchor="ctr">
            <a:spAutoFit/>
          </a:bodyPr>
          <a:lstStyle>
            <a:lvl1pPr defTabSz="912652">
              <a:defRPr sz="1400" cap="all">
                <a:solidFill>
                  <a:srgbClr val="F2F2F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r>
              <a:t>Магазин социального питания и адресной продовольственной поддержки</a:t>
            </a:r>
          </a:p>
        </p:txBody>
      </p:sp>
      <p:sp>
        <p:nvSpPr>
          <p:cNvPr id="338" name="Shape 338"/>
          <p:cNvSpPr/>
          <p:nvPr/>
        </p:nvSpPr>
        <p:spPr>
          <a:xfrm>
            <a:off x="200725" y="228779"/>
            <a:ext cx="659934" cy="699975"/>
          </a:xfrm>
          <a:prstGeom prst="ellipse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754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n-ea"/>
              <a:cs typeface="+mn-cs"/>
              <a:sym typeface="Calibri"/>
            </a:endParaRPr>
          </a:p>
        </p:txBody>
      </p:sp>
      <p:sp>
        <p:nvSpPr>
          <p:cNvPr id="339" name="Shape 339"/>
          <p:cNvSpPr/>
          <p:nvPr/>
        </p:nvSpPr>
        <p:spPr>
          <a:xfrm>
            <a:off x="346183" y="377795"/>
            <a:ext cx="369018" cy="401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018"/>
                </a:moveTo>
                <a:cubicBezTo>
                  <a:pt x="7387" y="21600"/>
                  <a:pt x="7387" y="21600"/>
                  <a:pt x="7387" y="21600"/>
                </a:cubicBezTo>
                <a:cubicBezTo>
                  <a:pt x="7387" y="5164"/>
                  <a:pt x="7387" y="5164"/>
                  <a:pt x="7387" y="5164"/>
                </a:cubicBezTo>
                <a:cubicBezTo>
                  <a:pt x="0" y="5164"/>
                  <a:pt x="0" y="5164"/>
                  <a:pt x="0" y="5164"/>
                </a:cubicBezTo>
                <a:lnTo>
                  <a:pt x="0" y="21018"/>
                </a:lnTo>
                <a:close/>
                <a:moveTo>
                  <a:pt x="7536" y="21600"/>
                </a:moveTo>
                <a:cubicBezTo>
                  <a:pt x="10856" y="20327"/>
                  <a:pt x="10856" y="20327"/>
                  <a:pt x="10856" y="20327"/>
                </a:cubicBezTo>
                <a:cubicBezTo>
                  <a:pt x="10856" y="5164"/>
                  <a:pt x="10856" y="5164"/>
                  <a:pt x="10856" y="5164"/>
                </a:cubicBezTo>
                <a:cubicBezTo>
                  <a:pt x="7536" y="5164"/>
                  <a:pt x="7536" y="5164"/>
                  <a:pt x="7536" y="5164"/>
                </a:cubicBezTo>
                <a:lnTo>
                  <a:pt x="7536" y="21600"/>
                </a:lnTo>
                <a:close/>
                <a:moveTo>
                  <a:pt x="1753" y="1745"/>
                </a:moveTo>
                <a:cubicBezTo>
                  <a:pt x="0" y="4982"/>
                  <a:pt x="0" y="4982"/>
                  <a:pt x="0" y="4982"/>
                </a:cubicBezTo>
                <a:cubicBezTo>
                  <a:pt x="7387" y="4982"/>
                  <a:pt x="7387" y="4982"/>
                  <a:pt x="7387" y="4982"/>
                </a:cubicBezTo>
                <a:cubicBezTo>
                  <a:pt x="8991" y="1745"/>
                  <a:pt x="8991" y="1745"/>
                  <a:pt x="8991" y="1745"/>
                </a:cubicBezTo>
                <a:lnTo>
                  <a:pt x="1753" y="1745"/>
                </a:lnTo>
                <a:close/>
                <a:moveTo>
                  <a:pt x="8991" y="764"/>
                </a:moveTo>
                <a:cubicBezTo>
                  <a:pt x="8991" y="364"/>
                  <a:pt x="8730" y="0"/>
                  <a:pt x="8431" y="0"/>
                </a:cubicBezTo>
                <a:cubicBezTo>
                  <a:pt x="2313" y="0"/>
                  <a:pt x="2313" y="0"/>
                  <a:pt x="2313" y="0"/>
                </a:cubicBezTo>
                <a:cubicBezTo>
                  <a:pt x="2015" y="0"/>
                  <a:pt x="1753" y="364"/>
                  <a:pt x="1753" y="764"/>
                </a:cubicBezTo>
                <a:cubicBezTo>
                  <a:pt x="1753" y="1564"/>
                  <a:pt x="1753" y="1564"/>
                  <a:pt x="1753" y="1564"/>
                </a:cubicBezTo>
                <a:cubicBezTo>
                  <a:pt x="8991" y="1564"/>
                  <a:pt x="8991" y="1564"/>
                  <a:pt x="8991" y="1564"/>
                </a:cubicBezTo>
                <a:lnTo>
                  <a:pt x="8991" y="764"/>
                </a:lnTo>
                <a:close/>
                <a:moveTo>
                  <a:pt x="7498" y="4982"/>
                </a:moveTo>
                <a:cubicBezTo>
                  <a:pt x="10856" y="4982"/>
                  <a:pt x="10856" y="4982"/>
                  <a:pt x="10856" y="4982"/>
                </a:cubicBezTo>
                <a:cubicBezTo>
                  <a:pt x="9065" y="1745"/>
                  <a:pt x="9065" y="1745"/>
                  <a:pt x="9065" y="1745"/>
                </a:cubicBezTo>
                <a:lnTo>
                  <a:pt x="7498" y="4982"/>
                </a:lnTo>
                <a:close/>
                <a:moveTo>
                  <a:pt x="21040" y="14873"/>
                </a:moveTo>
                <a:cubicBezTo>
                  <a:pt x="21600" y="14618"/>
                  <a:pt x="21600" y="14618"/>
                  <a:pt x="21600" y="14618"/>
                </a:cubicBezTo>
                <a:cubicBezTo>
                  <a:pt x="21600" y="14436"/>
                  <a:pt x="21600" y="14218"/>
                  <a:pt x="21563" y="14036"/>
                </a:cubicBezTo>
                <a:cubicBezTo>
                  <a:pt x="21525" y="13855"/>
                  <a:pt x="21488" y="13673"/>
                  <a:pt x="21413" y="13491"/>
                </a:cubicBezTo>
                <a:cubicBezTo>
                  <a:pt x="21339" y="13273"/>
                  <a:pt x="21339" y="13273"/>
                  <a:pt x="21339" y="13273"/>
                </a:cubicBezTo>
                <a:cubicBezTo>
                  <a:pt x="20593" y="13455"/>
                  <a:pt x="19847" y="13455"/>
                  <a:pt x="19138" y="13309"/>
                </a:cubicBezTo>
                <a:cubicBezTo>
                  <a:pt x="18392" y="13127"/>
                  <a:pt x="17832" y="12909"/>
                  <a:pt x="17459" y="12582"/>
                </a:cubicBezTo>
                <a:cubicBezTo>
                  <a:pt x="18093" y="12545"/>
                  <a:pt x="18653" y="12473"/>
                  <a:pt x="19138" y="12364"/>
                </a:cubicBezTo>
                <a:cubicBezTo>
                  <a:pt x="19585" y="12291"/>
                  <a:pt x="19996" y="12145"/>
                  <a:pt x="20257" y="12036"/>
                </a:cubicBezTo>
                <a:cubicBezTo>
                  <a:pt x="20667" y="11855"/>
                  <a:pt x="20667" y="11855"/>
                  <a:pt x="20667" y="11855"/>
                </a:cubicBezTo>
                <a:cubicBezTo>
                  <a:pt x="20705" y="11600"/>
                  <a:pt x="20705" y="11309"/>
                  <a:pt x="20630" y="10982"/>
                </a:cubicBezTo>
                <a:cubicBezTo>
                  <a:pt x="20593" y="10655"/>
                  <a:pt x="20555" y="10364"/>
                  <a:pt x="20481" y="10145"/>
                </a:cubicBezTo>
                <a:cubicBezTo>
                  <a:pt x="20406" y="9818"/>
                  <a:pt x="20406" y="9818"/>
                  <a:pt x="20406" y="9818"/>
                </a:cubicBezTo>
                <a:cubicBezTo>
                  <a:pt x="19809" y="10000"/>
                  <a:pt x="19250" y="10073"/>
                  <a:pt x="18653" y="10036"/>
                </a:cubicBezTo>
                <a:cubicBezTo>
                  <a:pt x="18056" y="10000"/>
                  <a:pt x="17608" y="9927"/>
                  <a:pt x="17310" y="9782"/>
                </a:cubicBezTo>
                <a:cubicBezTo>
                  <a:pt x="16825" y="9600"/>
                  <a:pt x="16825" y="9600"/>
                  <a:pt x="16825" y="9600"/>
                </a:cubicBezTo>
                <a:cubicBezTo>
                  <a:pt x="17235" y="9600"/>
                  <a:pt x="17720" y="9527"/>
                  <a:pt x="18242" y="9345"/>
                </a:cubicBezTo>
                <a:cubicBezTo>
                  <a:pt x="18727" y="9164"/>
                  <a:pt x="19138" y="8982"/>
                  <a:pt x="19436" y="8836"/>
                </a:cubicBezTo>
                <a:cubicBezTo>
                  <a:pt x="19884" y="8582"/>
                  <a:pt x="19884" y="8582"/>
                  <a:pt x="19884" y="8582"/>
                </a:cubicBezTo>
                <a:cubicBezTo>
                  <a:pt x="19847" y="8364"/>
                  <a:pt x="19809" y="8145"/>
                  <a:pt x="19735" y="7891"/>
                </a:cubicBezTo>
                <a:cubicBezTo>
                  <a:pt x="19660" y="7636"/>
                  <a:pt x="19585" y="7455"/>
                  <a:pt x="19511" y="7273"/>
                </a:cubicBezTo>
                <a:cubicBezTo>
                  <a:pt x="19436" y="7018"/>
                  <a:pt x="19436" y="7018"/>
                  <a:pt x="19436" y="7018"/>
                </a:cubicBezTo>
                <a:cubicBezTo>
                  <a:pt x="19212" y="7236"/>
                  <a:pt x="18802" y="7382"/>
                  <a:pt x="18317" y="7491"/>
                </a:cubicBezTo>
                <a:cubicBezTo>
                  <a:pt x="17832" y="7600"/>
                  <a:pt x="17384" y="7636"/>
                  <a:pt x="17011" y="7636"/>
                </a:cubicBezTo>
                <a:cubicBezTo>
                  <a:pt x="16452" y="7636"/>
                  <a:pt x="16452" y="7636"/>
                  <a:pt x="16452" y="7636"/>
                </a:cubicBezTo>
                <a:cubicBezTo>
                  <a:pt x="16937" y="7455"/>
                  <a:pt x="17384" y="7236"/>
                  <a:pt x="17795" y="6982"/>
                </a:cubicBezTo>
                <a:cubicBezTo>
                  <a:pt x="18205" y="6691"/>
                  <a:pt x="18504" y="6473"/>
                  <a:pt x="18653" y="6255"/>
                </a:cubicBezTo>
                <a:cubicBezTo>
                  <a:pt x="18914" y="6000"/>
                  <a:pt x="18914" y="6000"/>
                  <a:pt x="18914" y="6000"/>
                </a:cubicBezTo>
                <a:cubicBezTo>
                  <a:pt x="18131" y="4836"/>
                  <a:pt x="17347" y="4000"/>
                  <a:pt x="16526" y="3491"/>
                </a:cubicBezTo>
                <a:cubicBezTo>
                  <a:pt x="15743" y="3018"/>
                  <a:pt x="15034" y="2836"/>
                  <a:pt x="14437" y="2982"/>
                </a:cubicBezTo>
                <a:cubicBezTo>
                  <a:pt x="13878" y="3127"/>
                  <a:pt x="13355" y="3455"/>
                  <a:pt x="12945" y="3964"/>
                </a:cubicBezTo>
                <a:cubicBezTo>
                  <a:pt x="12535" y="4436"/>
                  <a:pt x="12274" y="5055"/>
                  <a:pt x="12124" y="5782"/>
                </a:cubicBezTo>
                <a:cubicBezTo>
                  <a:pt x="11863" y="7236"/>
                  <a:pt x="11975" y="9455"/>
                  <a:pt x="12497" y="12436"/>
                </a:cubicBezTo>
                <a:cubicBezTo>
                  <a:pt x="12982" y="15418"/>
                  <a:pt x="13766" y="17818"/>
                  <a:pt x="14848" y="19636"/>
                </a:cubicBezTo>
                <a:cubicBezTo>
                  <a:pt x="15295" y="20255"/>
                  <a:pt x="15780" y="20655"/>
                  <a:pt x="16377" y="20873"/>
                </a:cubicBezTo>
                <a:cubicBezTo>
                  <a:pt x="16937" y="21055"/>
                  <a:pt x="17496" y="21018"/>
                  <a:pt x="18056" y="20800"/>
                </a:cubicBezTo>
                <a:cubicBezTo>
                  <a:pt x="18616" y="20582"/>
                  <a:pt x="19138" y="20218"/>
                  <a:pt x="19660" y="19782"/>
                </a:cubicBezTo>
                <a:cubicBezTo>
                  <a:pt x="20145" y="19345"/>
                  <a:pt x="20593" y="18764"/>
                  <a:pt x="20928" y="18073"/>
                </a:cubicBezTo>
                <a:cubicBezTo>
                  <a:pt x="21264" y="17418"/>
                  <a:pt x="21488" y="16691"/>
                  <a:pt x="21563" y="15964"/>
                </a:cubicBezTo>
                <a:cubicBezTo>
                  <a:pt x="21003" y="16109"/>
                  <a:pt x="20406" y="16145"/>
                  <a:pt x="19809" y="16109"/>
                </a:cubicBezTo>
                <a:cubicBezTo>
                  <a:pt x="19175" y="16073"/>
                  <a:pt x="18727" y="16000"/>
                  <a:pt x="18429" y="15891"/>
                </a:cubicBezTo>
                <a:cubicBezTo>
                  <a:pt x="18019" y="15709"/>
                  <a:pt x="18019" y="15709"/>
                  <a:pt x="18019" y="15709"/>
                </a:cubicBezTo>
                <a:cubicBezTo>
                  <a:pt x="18466" y="15673"/>
                  <a:pt x="18989" y="15564"/>
                  <a:pt x="19585" y="15382"/>
                </a:cubicBezTo>
                <a:cubicBezTo>
                  <a:pt x="20220" y="15200"/>
                  <a:pt x="20705" y="15018"/>
                  <a:pt x="21040" y="1487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754">
              <a:defRPr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Calibri"/>
              <a:ea typeface="+mn-ea"/>
              <a:cs typeface="+mn-cs"/>
              <a:sym typeface="Calibri"/>
            </a:endParaRPr>
          </a:p>
        </p:txBody>
      </p:sp>
      <p:sp>
        <p:nvSpPr>
          <p:cNvPr id="340" name="Shape 340"/>
          <p:cNvSpPr>
            <a:spLocks noGrp="1"/>
          </p:cNvSpPr>
          <p:nvPr>
            <p:ph type="sldNum" sz="quarter" idx="2"/>
          </p:nvPr>
        </p:nvSpPr>
        <p:spPr>
          <a:xfrm>
            <a:off x="6289220" y="6221731"/>
            <a:ext cx="263980" cy="26923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5322938"/>
      </p:ext>
    </p:extLst>
  </p:cSld>
  <p:clrMapOvr>
    <a:masterClrMapping/>
  </p:clrMapOvr>
  <p:transition spd="med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1"/>
          </a:xfrm>
          <a:prstGeom prst="rect">
            <a:avLst/>
          </a:prstGeom>
        </p:spPr>
        <p:txBody>
          <a:bodyPr lIns="45687" tIns="45687" rIns="45687" bIns="45687"/>
          <a:lstStyle>
            <a:lvl1pPr defTabSz="913754"/>
          </a:lstStyle>
          <a:p>
            <a:r>
              <a:t>Текст заголовка</a:t>
            </a:r>
          </a:p>
        </p:txBody>
      </p:sp>
      <p:sp>
        <p:nvSpPr>
          <p:cNvPr id="348" name="Shape 34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687" tIns="45687" rIns="45687" bIns="45687"/>
          <a:lstStyle>
            <a:lvl1pPr marL="342655" indent="-342655" defTabSz="913754"/>
            <a:lvl2pPr marL="783217" indent="-326341" defTabSz="913754"/>
            <a:lvl3pPr marL="1218339" indent="-304584" defTabSz="913754"/>
            <a:lvl4pPr marL="1736133" indent="-365502" defTabSz="913754"/>
            <a:lvl5pPr marL="2193010" indent="-365501" defTabSz="913754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49" name="Shape 349"/>
          <p:cNvSpPr>
            <a:spLocks noGrp="1"/>
          </p:cNvSpPr>
          <p:nvPr>
            <p:ph type="sldNum" sz="quarter" idx="2"/>
          </p:nvPr>
        </p:nvSpPr>
        <p:spPr>
          <a:xfrm>
            <a:off x="8422884" y="6404329"/>
            <a:ext cx="263917" cy="269175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0374228"/>
      </p:ext>
    </p:extLst>
  </p:cSld>
  <p:clrMapOvr>
    <a:masterClrMapping/>
  </p:clrMapOvr>
  <p:transition spd="med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>
            <a:spLocks noGrp="1"/>
          </p:cNvSpPr>
          <p:nvPr>
            <p:ph type="title"/>
          </p:nvPr>
        </p:nvSpPr>
        <p:spPr>
          <a:xfrm>
            <a:off x="722312" y="4406903"/>
            <a:ext cx="7772401" cy="1362077"/>
          </a:xfrm>
          <a:prstGeom prst="rect">
            <a:avLst/>
          </a:prstGeom>
        </p:spPr>
        <p:txBody>
          <a:bodyPr lIns="45687" tIns="45687" rIns="45687" bIns="45687" anchor="t"/>
          <a:lstStyle>
            <a:lvl1pPr algn="l" defTabSz="913754">
              <a:defRPr sz="4000" b="1" cap="all"/>
            </a:lvl1pPr>
          </a:lstStyle>
          <a:p>
            <a:r>
              <a:t>Текст заголовка</a:t>
            </a:r>
          </a:p>
        </p:txBody>
      </p:sp>
      <p:sp>
        <p:nvSpPr>
          <p:cNvPr id="357" name="Shape 357"/>
          <p:cNvSpPr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9"/>
          </a:xfrm>
          <a:prstGeom prst="rect">
            <a:avLst/>
          </a:prstGeom>
        </p:spPr>
        <p:txBody>
          <a:bodyPr lIns="45687" tIns="45687" rIns="45687" bIns="45687" anchor="b"/>
          <a:lstStyle>
            <a:lvl1pPr marL="0" indent="0" defTabSz="913754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0" defTabSz="913754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0" defTabSz="913754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0" defTabSz="913754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0" defTabSz="913754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58" name="Shape 358"/>
          <p:cNvSpPr>
            <a:spLocks noGrp="1"/>
          </p:cNvSpPr>
          <p:nvPr>
            <p:ph type="sldNum" sz="quarter" idx="2"/>
          </p:nvPr>
        </p:nvSpPr>
        <p:spPr>
          <a:xfrm>
            <a:off x="8422884" y="6404329"/>
            <a:ext cx="263917" cy="269175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1547798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/>
          </p:cNvSpPr>
          <p:nvPr>
            <p:ph type="title"/>
          </p:nvPr>
        </p:nvSpPr>
        <p:spPr>
          <a:xfrm>
            <a:off x="457200" y="274642"/>
            <a:ext cx="8229600" cy="1143001"/>
          </a:xfrm>
          <a:prstGeom prst="rect">
            <a:avLst/>
          </a:prstGeom>
        </p:spPr>
        <p:txBody>
          <a:bodyPr lIns="45664" tIns="45664" rIns="45664" bIns="45664"/>
          <a:lstStyle>
            <a:lvl1pPr defTabSz="913270"/>
          </a:lstStyle>
          <a:p>
            <a:r>
              <a:t>Текст заголовка</a:t>
            </a:r>
          </a:p>
        </p:txBody>
      </p:sp>
      <p:sp>
        <p:nvSpPr>
          <p:cNvPr id="207" name="Shape 207"/>
          <p:cNvSpPr>
            <a:spLocks noGrp="1"/>
          </p:cNvSpPr>
          <p:nvPr>
            <p:ph type="body" sz="half" idx="1"/>
          </p:nvPr>
        </p:nvSpPr>
        <p:spPr>
          <a:xfrm>
            <a:off x="457200" y="1600204"/>
            <a:ext cx="4038600" cy="4525963"/>
          </a:xfrm>
          <a:prstGeom prst="rect">
            <a:avLst/>
          </a:prstGeom>
        </p:spPr>
        <p:txBody>
          <a:bodyPr lIns="45664" tIns="45664" rIns="45664" bIns="45664"/>
          <a:lstStyle>
            <a:lvl1pPr marL="342475" indent="-342475" defTabSz="913270">
              <a:spcBef>
                <a:spcPts val="600"/>
              </a:spcBef>
              <a:defRPr sz="2800"/>
            </a:lvl1pPr>
            <a:lvl2pPr marL="789598" indent="-332966" defTabSz="913270">
              <a:spcBef>
                <a:spcPts val="600"/>
              </a:spcBef>
              <a:defRPr sz="2800"/>
            </a:lvl2pPr>
            <a:lvl3pPr marL="1232916" indent="-319645" defTabSz="913270">
              <a:spcBef>
                <a:spcPts val="600"/>
              </a:spcBef>
              <a:defRPr sz="2800"/>
            </a:lvl3pPr>
            <a:lvl4pPr marL="1725067" indent="-355160" defTabSz="913270">
              <a:spcBef>
                <a:spcPts val="600"/>
              </a:spcBef>
              <a:defRPr sz="2800"/>
            </a:lvl4pPr>
            <a:lvl5pPr marL="2181703" indent="-355161" defTabSz="913270">
              <a:spcBef>
                <a:spcPts val="600"/>
              </a:spcBef>
              <a:defRPr sz="2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08" name="Shape 208"/>
          <p:cNvSpPr>
            <a:spLocks noGrp="1"/>
          </p:cNvSpPr>
          <p:nvPr>
            <p:ph type="sldNum" sz="quarter" idx="2"/>
          </p:nvPr>
        </p:nvSpPr>
        <p:spPr>
          <a:xfrm>
            <a:off x="8411841" y="6400478"/>
            <a:ext cx="274962" cy="276886"/>
          </a:xfrm>
          <a:prstGeom prst="rect">
            <a:avLst/>
          </a:prstGeom>
        </p:spPr>
        <p:txBody>
          <a:bodyPr lIns="45664" tIns="45664" rIns="45664" bIns="45664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1"/>
          </a:xfrm>
          <a:prstGeom prst="rect">
            <a:avLst/>
          </a:prstGeom>
        </p:spPr>
        <p:txBody>
          <a:bodyPr lIns="45687" tIns="45687" rIns="45687" bIns="45687"/>
          <a:lstStyle>
            <a:lvl1pPr defTabSz="913754"/>
          </a:lstStyle>
          <a:p>
            <a:r>
              <a:t>Текст заголовка</a:t>
            </a:r>
          </a:p>
        </p:txBody>
      </p:sp>
      <p:sp>
        <p:nvSpPr>
          <p:cNvPr id="366" name="Shape 366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lIns="45687" tIns="45687" rIns="45687" bIns="45687"/>
          <a:lstStyle>
            <a:lvl1pPr marL="342655" indent="-342655" defTabSz="913754">
              <a:spcBef>
                <a:spcPts val="600"/>
              </a:spcBef>
              <a:defRPr sz="2800"/>
            </a:lvl1pPr>
            <a:lvl2pPr marL="790016" indent="-333141" defTabSz="913754">
              <a:spcBef>
                <a:spcPts val="600"/>
              </a:spcBef>
              <a:defRPr sz="2800"/>
            </a:lvl2pPr>
            <a:lvl3pPr marL="1233568" indent="-319814" defTabSz="913754">
              <a:spcBef>
                <a:spcPts val="600"/>
              </a:spcBef>
              <a:defRPr sz="2800"/>
            </a:lvl3pPr>
            <a:lvl4pPr marL="1725981" indent="-355349" defTabSz="913754">
              <a:spcBef>
                <a:spcPts val="600"/>
              </a:spcBef>
              <a:defRPr sz="2800"/>
            </a:lvl4pPr>
            <a:lvl5pPr marL="2182858" indent="-355349" defTabSz="913754">
              <a:spcBef>
                <a:spcPts val="600"/>
              </a:spcBef>
              <a:defRPr sz="2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67" name="Shape 367"/>
          <p:cNvSpPr>
            <a:spLocks noGrp="1"/>
          </p:cNvSpPr>
          <p:nvPr>
            <p:ph type="sldNum" sz="quarter" idx="2"/>
          </p:nvPr>
        </p:nvSpPr>
        <p:spPr>
          <a:xfrm>
            <a:off x="8422884" y="6404329"/>
            <a:ext cx="263917" cy="269175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1625880"/>
      </p:ext>
    </p:extLst>
  </p:cSld>
  <p:clrMapOvr>
    <a:masterClrMapping/>
  </p:clrMapOvr>
  <p:transition spd="med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1"/>
          </a:xfrm>
          <a:prstGeom prst="rect">
            <a:avLst/>
          </a:prstGeom>
        </p:spPr>
        <p:txBody>
          <a:bodyPr lIns="45687" tIns="45687" rIns="45687" bIns="45687"/>
          <a:lstStyle>
            <a:lvl1pPr defTabSz="913754"/>
          </a:lstStyle>
          <a:p>
            <a:r>
              <a:t>Текст заголовка</a:t>
            </a:r>
          </a:p>
        </p:txBody>
      </p:sp>
      <p:sp>
        <p:nvSpPr>
          <p:cNvPr id="375" name="Shape 375"/>
          <p:cNvSpPr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lIns="45687" tIns="45687" rIns="45687" bIns="45687" anchor="b"/>
          <a:lstStyle>
            <a:lvl1pPr marL="0" indent="0" defTabSz="913754">
              <a:spcBef>
                <a:spcPts val="500"/>
              </a:spcBef>
              <a:buSzTx/>
              <a:buFontTx/>
              <a:buNone/>
              <a:defRPr sz="2400" b="1"/>
            </a:lvl1pPr>
            <a:lvl2pPr marL="0" indent="0" defTabSz="913754">
              <a:spcBef>
                <a:spcPts val="500"/>
              </a:spcBef>
              <a:buSzTx/>
              <a:buFontTx/>
              <a:buNone/>
              <a:defRPr sz="2400" b="1"/>
            </a:lvl2pPr>
            <a:lvl3pPr marL="0" indent="0" defTabSz="913754">
              <a:spcBef>
                <a:spcPts val="500"/>
              </a:spcBef>
              <a:buSzTx/>
              <a:buFontTx/>
              <a:buNone/>
              <a:defRPr sz="2400" b="1"/>
            </a:lvl3pPr>
            <a:lvl4pPr marL="0" indent="0" defTabSz="913754">
              <a:spcBef>
                <a:spcPts val="500"/>
              </a:spcBef>
              <a:buSzTx/>
              <a:buFontTx/>
              <a:buNone/>
              <a:defRPr sz="2400" b="1"/>
            </a:lvl4pPr>
            <a:lvl5pPr marL="0" indent="0" defTabSz="913754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76" name="Shape 376"/>
          <p:cNvSpPr>
            <a:spLocks noGrp="1"/>
          </p:cNvSpPr>
          <p:nvPr>
            <p:ph type="body" sz="quarter" idx="13"/>
          </p:nvPr>
        </p:nvSpPr>
        <p:spPr>
          <a:xfrm>
            <a:off x="4645028" y="1535111"/>
            <a:ext cx="4041777" cy="639765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377" name="Shape 377"/>
          <p:cNvSpPr>
            <a:spLocks noGrp="1"/>
          </p:cNvSpPr>
          <p:nvPr>
            <p:ph type="sldNum" sz="quarter" idx="2"/>
          </p:nvPr>
        </p:nvSpPr>
        <p:spPr>
          <a:xfrm>
            <a:off x="8422884" y="6404329"/>
            <a:ext cx="263917" cy="269175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2389553"/>
      </p:ext>
    </p:extLst>
  </p:cSld>
  <p:clrMapOvr>
    <a:masterClrMapping/>
  </p:clrMapOvr>
  <p:transition spd="med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1"/>
          </a:xfrm>
          <a:prstGeom prst="rect">
            <a:avLst/>
          </a:prstGeom>
        </p:spPr>
        <p:txBody>
          <a:bodyPr lIns="45687" tIns="45687" rIns="45687" bIns="45687"/>
          <a:lstStyle>
            <a:lvl1pPr defTabSz="913754"/>
          </a:lstStyle>
          <a:p>
            <a:r>
              <a:t>Текст заголовка</a:t>
            </a:r>
          </a:p>
        </p:txBody>
      </p:sp>
      <p:sp>
        <p:nvSpPr>
          <p:cNvPr id="385" name="Shape 385"/>
          <p:cNvSpPr>
            <a:spLocks noGrp="1"/>
          </p:cNvSpPr>
          <p:nvPr>
            <p:ph type="sldNum" sz="quarter" idx="2"/>
          </p:nvPr>
        </p:nvSpPr>
        <p:spPr>
          <a:xfrm>
            <a:off x="8422884" y="6404329"/>
            <a:ext cx="263917" cy="269175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7968532"/>
      </p:ext>
    </p:extLst>
  </p:cSld>
  <p:clrMapOvr>
    <a:masterClrMapping/>
  </p:clrMapOvr>
  <p:transition spd="med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>
            <a:spLocks noGrp="1"/>
          </p:cNvSpPr>
          <p:nvPr>
            <p:ph type="sldNum" sz="quarter" idx="2"/>
          </p:nvPr>
        </p:nvSpPr>
        <p:spPr>
          <a:xfrm>
            <a:off x="8422884" y="6404329"/>
            <a:ext cx="263917" cy="269175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8862334"/>
      </p:ext>
    </p:extLst>
  </p:cSld>
  <p:clrMapOvr>
    <a:masterClrMapping/>
  </p:clrMapOvr>
  <p:transition spd="med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5" cy="1162050"/>
          </a:xfrm>
          <a:prstGeom prst="rect">
            <a:avLst/>
          </a:prstGeom>
        </p:spPr>
        <p:txBody>
          <a:bodyPr lIns="45687" tIns="45687" rIns="45687" bIns="45687" anchor="b"/>
          <a:lstStyle>
            <a:lvl1pPr algn="l" defTabSz="913754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400" name="Shape 400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lIns="45687" tIns="45687" rIns="45687" bIns="45687"/>
          <a:lstStyle>
            <a:lvl1pPr marL="342655" indent="-342655" defTabSz="913754"/>
            <a:lvl2pPr marL="783217" indent="-326341" defTabSz="913754"/>
            <a:lvl3pPr marL="1218339" indent="-304584" defTabSz="913754"/>
            <a:lvl4pPr marL="1736133" indent="-365502" defTabSz="913754"/>
            <a:lvl5pPr marL="2193010" indent="-365501" defTabSz="913754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1" name="Shape 401"/>
          <p:cNvSpPr>
            <a:spLocks noGrp="1"/>
          </p:cNvSpPr>
          <p:nvPr>
            <p:ph type="body" sz="half" idx="13"/>
          </p:nvPr>
        </p:nvSpPr>
        <p:spPr>
          <a:xfrm>
            <a:off x="457202" y="1435100"/>
            <a:ext cx="3008317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2" name="Shape 402"/>
          <p:cNvSpPr>
            <a:spLocks noGrp="1"/>
          </p:cNvSpPr>
          <p:nvPr>
            <p:ph type="sldNum" sz="quarter" idx="2"/>
          </p:nvPr>
        </p:nvSpPr>
        <p:spPr>
          <a:xfrm>
            <a:off x="8422884" y="6404329"/>
            <a:ext cx="263917" cy="269175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0076047"/>
      </p:ext>
    </p:extLst>
  </p:cSld>
  <p:clrMapOvr>
    <a:masterClrMapping/>
  </p:clrMapOvr>
  <p:transition spd="med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2" cy="566738"/>
          </a:xfrm>
          <a:prstGeom prst="rect">
            <a:avLst/>
          </a:prstGeom>
        </p:spPr>
        <p:txBody>
          <a:bodyPr lIns="45687" tIns="45687" rIns="45687" bIns="45687" anchor="b"/>
          <a:lstStyle>
            <a:lvl1pPr algn="l" defTabSz="913754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410" name="Shape 410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2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11" name="Shape 411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2" cy="804864"/>
          </a:xfrm>
          <a:prstGeom prst="rect">
            <a:avLst/>
          </a:prstGeom>
        </p:spPr>
        <p:txBody>
          <a:bodyPr lIns="45687" tIns="45687" rIns="45687" bIns="45687"/>
          <a:lstStyle>
            <a:lvl1pPr marL="0" indent="0" defTabSz="913754">
              <a:spcBef>
                <a:spcPts val="300"/>
              </a:spcBef>
              <a:buSzTx/>
              <a:buFontTx/>
              <a:buNone/>
              <a:defRPr sz="1400"/>
            </a:lvl1pPr>
            <a:lvl2pPr marL="0" indent="0" defTabSz="913754">
              <a:spcBef>
                <a:spcPts val="300"/>
              </a:spcBef>
              <a:buSzTx/>
              <a:buFontTx/>
              <a:buNone/>
              <a:defRPr sz="1400"/>
            </a:lvl2pPr>
            <a:lvl3pPr marL="0" indent="0" defTabSz="913754">
              <a:spcBef>
                <a:spcPts val="300"/>
              </a:spcBef>
              <a:buSzTx/>
              <a:buFontTx/>
              <a:buNone/>
              <a:defRPr sz="1400"/>
            </a:lvl3pPr>
            <a:lvl4pPr marL="0" indent="0" defTabSz="913754">
              <a:spcBef>
                <a:spcPts val="300"/>
              </a:spcBef>
              <a:buSzTx/>
              <a:buFontTx/>
              <a:buNone/>
              <a:defRPr sz="1400"/>
            </a:lvl4pPr>
            <a:lvl5pPr marL="0" indent="0" defTabSz="913754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2" name="Shape 412"/>
          <p:cNvSpPr>
            <a:spLocks noGrp="1"/>
          </p:cNvSpPr>
          <p:nvPr>
            <p:ph type="sldNum" sz="quarter" idx="2"/>
          </p:nvPr>
        </p:nvSpPr>
        <p:spPr>
          <a:xfrm>
            <a:off x="8422884" y="6404329"/>
            <a:ext cx="263917" cy="269175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2769175"/>
      </p:ext>
    </p:extLst>
  </p:cSld>
  <p:clrMapOvr>
    <a:masterClrMapping/>
  </p:clrMapOvr>
  <p:transition spd="med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1"/>
          </a:xfrm>
          <a:prstGeom prst="rect">
            <a:avLst/>
          </a:prstGeom>
        </p:spPr>
        <p:txBody>
          <a:bodyPr lIns="45687" tIns="45687" rIns="45687" bIns="45687"/>
          <a:lstStyle>
            <a:lvl1pPr defTabSz="913754"/>
          </a:lstStyle>
          <a:p>
            <a:r>
              <a:t>Текст заголовка</a:t>
            </a:r>
          </a:p>
        </p:txBody>
      </p:sp>
      <p:sp>
        <p:nvSpPr>
          <p:cNvPr id="420" name="Shape 42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687" tIns="45687" rIns="45687" bIns="45687"/>
          <a:lstStyle>
            <a:lvl1pPr marL="342655" indent="-342655" defTabSz="913754"/>
            <a:lvl2pPr marL="783217" indent="-326341" defTabSz="913754"/>
            <a:lvl3pPr marL="1218339" indent="-304584" defTabSz="913754"/>
            <a:lvl4pPr marL="1736133" indent="-365502" defTabSz="913754"/>
            <a:lvl5pPr marL="2193010" indent="-365501" defTabSz="913754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21" name="Shape 421"/>
          <p:cNvSpPr>
            <a:spLocks noGrp="1"/>
          </p:cNvSpPr>
          <p:nvPr>
            <p:ph type="sldNum" sz="quarter" idx="2"/>
          </p:nvPr>
        </p:nvSpPr>
        <p:spPr>
          <a:xfrm>
            <a:off x="8422884" y="6404329"/>
            <a:ext cx="263917" cy="269175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8883349"/>
      </p:ext>
    </p:extLst>
  </p:cSld>
  <p:clrMapOvr>
    <a:masterClrMapping/>
  </p:clrMapOvr>
  <p:transition spd="med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>
            <a:spLocks noGrp="1"/>
          </p:cNvSpPr>
          <p:nvPr>
            <p:ph type="title"/>
          </p:nvPr>
        </p:nvSpPr>
        <p:spPr>
          <a:xfrm>
            <a:off x="6629400" y="274642"/>
            <a:ext cx="2057400" cy="5851527"/>
          </a:xfrm>
          <a:prstGeom prst="rect">
            <a:avLst/>
          </a:prstGeom>
        </p:spPr>
        <p:txBody>
          <a:bodyPr lIns="45687" tIns="45687" rIns="45687" bIns="45687"/>
          <a:lstStyle>
            <a:lvl1pPr defTabSz="913754"/>
          </a:lstStyle>
          <a:p>
            <a:r>
              <a:t>Текст заголовка</a:t>
            </a:r>
          </a:p>
        </p:txBody>
      </p:sp>
      <p:sp>
        <p:nvSpPr>
          <p:cNvPr id="429" name="Shape 429"/>
          <p:cNvSpPr>
            <a:spLocks noGrp="1"/>
          </p:cNvSpPr>
          <p:nvPr>
            <p:ph type="body" idx="1"/>
          </p:nvPr>
        </p:nvSpPr>
        <p:spPr>
          <a:xfrm>
            <a:off x="457200" y="274642"/>
            <a:ext cx="6019800" cy="5851527"/>
          </a:xfrm>
          <a:prstGeom prst="rect">
            <a:avLst/>
          </a:prstGeom>
        </p:spPr>
        <p:txBody>
          <a:bodyPr lIns="45687" tIns="45687" rIns="45687" bIns="45687"/>
          <a:lstStyle>
            <a:lvl1pPr marL="342655" indent="-342655" defTabSz="913754"/>
            <a:lvl2pPr marL="783217" indent="-326341" defTabSz="913754"/>
            <a:lvl3pPr marL="1218339" indent="-304584" defTabSz="913754"/>
            <a:lvl4pPr marL="1736133" indent="-365502" defTabSz="913754"/>
            <a:lvl5pPr marL="2193010" indent="-365501" defTabSz="913754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30" name="Shape 430"/>
          <p:cNvSpPr>
            <a:spLocks noGrp="1"/>
          </p:cNvSpPr>
          <p:nvPr>
            <p:ph type="sldNum" sz="quarter" idx="2"/>
          </p:nvPr>
        </p:nvSpPr>
        <p:spPr>
          <a:xfrm>
            <a:off x="8422884" y="6404329"/>
            <a:ext cx="263917" cy="269175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90130"/>
      </p:ext>
    </p:extLst>
  </p:cSld>
  <p:clrMapOvr>
    <a:masterClrMapping/>
  </p:clrMapOvr>
  <p:transition spd="med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38" name="Shape 43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39" name="Shape 439"/>
          <p:cNvSpPr>
            <a:spLocks noGrp="1"/>
          </p:cNvSpPr>
          <p:nvPr>
            <p:ph type="sldNum" sz="quarter" idx="2"/>
          </p:nvPr>
        </p:nvSpPr>
        <p:spPr>
          <a:xfrm>
            <a:off x="8422821" y="6404293"/>
            <a:ext cx="263980" cy="269239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2146708"/>
      </p:ext>
    </p:extLst>
  </p:cSld>
  <p:clrMapOvr>
    <a:masterClrMapping/>
  </p:clrMapOvr>
  <p:transition spd="med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2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28304" y="6305820"/>
            <a:ext cx="332779" cy="338550"/>
          </a:xfrm>
          <a:ln/>
        </p:spPr>
        <p:txBody>
          <a:bodyPr/>
          <a:lstStyle>
            <a:lvl1pPr>
              <a:defRPr/>
            </a:lvl1pPr>
          </a:lstStyle>
          <a:p>
            <a:fld id="{8AE070DE-4271-42B4-8CB6-2802168E18D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8482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/>
          </p:cNvSpPr>
          <p:nvPr>
            <p:ph type="title"/>
          </p:nvPr>
        </p:nvSpPr>
        <p:spPr>
          <a:xfrm>
            <a:off x="457200" y="274642"/>
            <a:ext cx="8229600" cy="1143001"/>
          </a:xfrm>
          <a:prstGeom prst="rect">
            <a:avLst/>
          </a:prstGeom>
        </p:spPr>
        <p:txBody>
          <a:bodyPr lIns="45664" tIns="45664" rIns="45664" bIns="45664"/>
          <a:lstStyle>
            <a:lvl1pPr defTabSz="913270"/>
          </a:lstStyle>
          <a:p>
            <a:r>
              <a:t>Текст заголовка</a:t>
            </a:r>
          </a:p>
        </p:txBody>
      </p:sp>
      <p:sp>
        <p:nvSpPr>
          <p:cNvPr id="216" name="Shape 216"/>
          <p:cNvSpPr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lIns="45664" tIns="45664" rIns="45664" bIns="45664" anchor="b"/>
          <a:lstStyle>
            <a:lvl1pPr marL="0" indent="0" defTabSz="91327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0" defTabSz="91327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0" defTabSz="91327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0" defTabSz="91327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0" defTabSz="91327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17" name="Shape 217"/>
          <p:cNvSpPr>
            <a:spLocks noGrp="1"/>
          </p:cNvSpPr>
          <p:nvPr>
            <p:ph type="body" sz="quarter" idx="13"/>
          </p:nvPr>
        </p:nvSpPr>
        <p:spPr>
          <a:xfrm>
            <a:off x="4645031" y="1535111"/>
            <a:ext cx="4041777" cy="639765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218" name="Shape 218"/>
          <p:cNvSpPr>
            <a:spLocks noGrp="1"/>
          </p:cNvSpPr>
          <p:nvPr>
            <p:ph type="sldNum" sz="quarter" idx="2"/>
          </p:nvPr>
        </p:nvSpPr>
        <p:spPr>
          <a:xfrm>
            <a:off x="8411841" y="6400478"/>
            <a:ext cx="274962" cy="276886"/>
          </a:xfrm>
          <a:prstGeom prst="rect">
            <a:avLst/>
          </a:prstGeom>
        </p:spPr>
        <p:txBody>
          <a:bodyPr lIns="45664" tIns="45664" rIns="45664" bIns="45664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1" name="Shape 41"/>
          <p:cNvSpPr>
            <a:spLocks noGrp="1"/>
          </p:cNvSpPr>
          <p:nvPr>
            <p:ph type="body" sz="half" idx="1"/>
          </p:nvPr>
        </p:nvSpPr>
        <p:spPr>
          <a:xfrm>
            <a:off x="457200" y="1600204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8" indent="-320038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2" name="Shape 42"/>
          <p:cNvSpPr>
            <a:spLocks noGrp="1"/>
          </p:cNvSpPr>
          <p:nvPr>
            <p:ph type="sldNum" sz="quarter" idx="2"/>
          </p:nvPr>
        </p:nvSpPr>
        <p:spPr>
          <a:xfrm>
            <a:off x="8330650" y="6301009"/>
            <a:ext cx="303925" cy="307773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/>
          </p:cNvSpPr>
          <p:nvPr>
            <p:ph type="title"/>
          </p:nvPr>
        </p:nvSpPr>
        <p:spPr>
          <a:xfrm>
            <a:off x="457200" y="274642"/>
            <a:ext cx="8229600" cy="1143001"/>
          </a:xfrm>
          <a:prstGeom prst="rect">
            <a:avLst/>
          </a:prstGeom>
        </p:spPr>
        <p:txBody>
          <a:bodyPr lIns="45664" tIns="45664" rIns="45664" bIns="45664"/>
          <a:lstStyle>
            <a:lvl1pPr defTabSz="913270"/>
          </a:lstStyle>
          <a:p>
            <a:r>
              <a:t>Текст заголовка</a:t>
            </a:r>
          </a:p>
        </p:txBody>
      </p:sp>
      <p:sp>
        <p:nvSpPr>
          <p:cNvPr id="226" name="Shape 226"/>
          <p:cNvSpPr>
            <a:spLocks noGrp="1"/>
          </p:cNvSpPr>
          <p:nvPr>
            <p:ph type="sldNum" sz="quarter" idx="2"/>
          </p:nvPr>
        </p:nvSpPr>
        <p:spPr>
          <a:xfrm>
            <a:off x="8411841" y="6400478"/>
            <a:ext cx="274962" cy="276886"/>
          </a:xfrm>
          <a:prstGeom prst="rect">
            <a:avLst/>
          </a:prstGeom>
        </p:spPr>
        <p:txBody>
          <a:bodyPr lIns="45664" tIns="45664" rIns="45664" bIns="45664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6" cy="1162050"/>
          </a:xfrm>
          <a:prstGeom prst="rect">
            <a:avLst/>
          </a:prstGeom>
        </p:spPr>
        <p:txBody>
          <a:bodyPr lIns="45664" tIns="45664" rIns="45664" bIns="45664" anchor="b"/>
          <a:lstStyle>
            <a:lvl1pPr algn="l" defTabSz="913270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241" name="Shape 241"/>
          <p:cNvSpPr>
            <a:spLocks noGrp="1"/>
          </p:cNvSpPr>
          <p:nvPr>
            <p:ph type="body"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 lIns="45664" tIns="45664" rIns="45664" bIns="45664"/>
          <a:lstStyle>
            <a:lvl1pPr marL="342475" indent="-342475" defTabSz="913270"/>
            <a:lvl2pPr marL="782804" indent="-326171" defTabSz="913270"/>
            <a:lvl3pPr marL="1217694" indent="-304423" defTabSz="913270"/>
            <a:lvl4pPr marL="1735215" indent="-365308" defTabSz="913270"/>
            <a:lvl5pPr marL="2191849" indent="-365307" defTabSz="913270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2" name="Shape 242"/>
          <p:cNvSpPr>
            <a:spLocks noGrp="1"/>
          </p:cNvSpPr>
          <p:nvPr>
            <p:ph type="body" sz="half" idx="13"/>
          </p:nvPr>
        </p:nvSpPr>
        <p:spPr>
          <a:xfrm>
            <a:off x="457217" y="1435102"/>
            <a:ext cx="3008317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3" name="Shape 243"/>
          <p:cNvSpPr>
            <a:spLocks noGrp="1"/>
          </p:cNvSpPr>
          <p:nvPr>
            <p:ph type="sldNum" sz="quarter" idx="2"/>
          </p:nvPr>
        </p:nvSpPr>
        <p:spPr>
          <a:xfrm>
            <a:off x="8411841" y="6400478"/>
            <a:ext cx="274962" cy="276886"/>
          </a:xfrm>
          <a:prstGeom prst="rect">
            <a:avLst/>
          </a:prstGeom>
        </p:spPr>
        <p:txBody>
          <a:bodyPr lIns="45664" tIns="45664" rIns="45664" bIns="45664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2" cy="566738"/>
          </a:xfrm>
          <a:prstGeom prst="rect">
            <a:avLst/>
          </a:prstGeom>
        </p:spPr>
        <p:txBody>
          <a:bodyPr lIns="45664" tIns="45664" rIns="45664" bIns="45664" anchor="b"/>
          <a:lstStyle>
            <a:lvl1pPr algn="l" defTabSz="913270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251" name="Shape 251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2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52" name="Shape 252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2" cy="804864"/>
          </a:xfrm>
          <a:prstGeom prst="rect">
            <a:avLst/>
          </a:prstGeom>
        </p:spPr>
        <p:txBody>
          <a:bodyPr lIns="45664" tIns="45664" rIns="45664" bIns="45664"/>
          <a:lstStyle>
            <a:lvl1pPr marL="0" indent="0" defTabSz="913270">
              <a:spcBef>
                <a:spcPts val="300"/>
              </a:spcBef>
              <a:buSzTx/>
              <a:buFontTx/>
              <a:buNone/>
              <a:defRPr sz="1400"/>
            </a:lvl1pPr>
            <a:lvl2pPr marL="0" indent="0" defTabSz="913270">
              <a:spcBef>
                <a:spcPts val="300"/>
              </a:spcBef>
              <a:buSzTx/>
              <a:buFontTx/>
              <a:buNone/>
              <a:defRPr sz="1400"/>
            </a:lvl2pPr>
            <a:lvl3pPr marL="0" indent="0" defTabSz="913270">
              <a:spcBef>
                <a:spcPts val="300"/>
              </a:spcBef>
              <a:buSzTx/>
              <a:buFontTx/>
              <a:buNone/>
              <a:defRPr sz="1400"/>
            </a:lvl3pPr>
            <a:lvl4pPr marL="0" indent="0" defTabSz="913270">
              <a:spcBef>
                <a:spcPts val="300"/>
              </a:spcBef>
              <a:buSzTx/>
              <a:buFontTx/>
              <a:buNone/>
              <a:defRPr sz="1400"/>
            </a:lvl4pPr>
            <a:lvl5pPr marL="0" indent="0" defTabSz="91327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53" name="Shape 253"/>
          <p:cNvSpPr>
            <a:spLocks noGrp="1"/>
          </p:cNvSpPr>
          <p:nvPr>
            <p:ph type="sldNum" sz="quarter" idx="2"/>
          </p:nvPr>
        </p:nvSpPr>
        <p:spPr>
          <a:xfrm>
            <a:off x="8411841" y="6400478"/>
            <a:ext cx="274962" cy="276886"/>
          </a:xfrm>
          <a:prstGeom prst="rect">
            <a:avLst/>
          </a:prstGeom>
        </p:spPr>
        <p:txBody>
          <a:bodyPr lIns="45664" tIns="45664" rIns="45664" bIns="45664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>
            <a:spLocks noGrp="1"/>
          </p:cNvSpPr>
          <p:nvPr>
            <p:ph type="title"/>
          </p:nvPr>
        </p:nvSpPr>
        <p:spPr>
          <a:xfrm>
            <a:off x="457200" y="274642"/>
            <a:ext cx="8229600" cy="1143001"/>
          </a:xfrm>
          <a:prstGeom prst="rect">
            <a:avLst/>
          </a:prstGeom>
        </p:spPr>
        <p:txBody>
          <a:bodyPr lIns="45664" tIns="45664" rIns="45664" bIns="45664"/>
          <a:lstStyle>
            <a:lvl1pPr defTabSz="913270"/>
          </a:lstStyle>
          <a:p>
            <a:r>
              <a:t>Текст заголовка</a:t>
            </a:r>
          </a:p>
        </p:txBody>
      </p:sp>
      <p:sp>
        <p:nvSpPr>
          <p:cNvPr id="261" name="Shape 26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664" tIns="45664" rIns="45664" bIns="45664"/>
          <a:lstStyle>
            <a:lvl1pPr marL="342475" indent="-342475" defTabSz="913270"/>
            <a:lvl2pPr marL="782804" indent="-326171" defTabSz="913270"/>
            <a:lvl3pPr marL="1217694" indent="-304423" defTabSz="913270"/>
            <a:lvl4pPr marL="1735215" indent="-365308" defTabSz="913270"/>
            <a:lvl5pPr marL="2191849" indent="-365307" defTabSz="913270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62" name="Shape 262"/>
          <p:cNvSpPr>
            <a:spLocks noGrp="1"/>
          </p:cNvSpPr>
          <p:nvPr>
            <p:ph type="sldNum" sz="quarter" idx="2"/>
          </p:nvPr>
        </p:nvSpPr>
        <p:spPr>
          <a:xfrm>
            <a:off x="8411841" y="6400478"/>
            <a:ext cx="274962" cy="276886"/>
          </a:xfrm>
          <a:prstGeom prst="rect">
            <a:avLst/>
          </a:prstGeom>
        </p:spPr>
        <p:txBody>
          <a:bodyPr lIns="45664" tIns="45664" rIns="45664" bIns="45664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>
            <a:spLocks noGrp="1"/>
          </p:cNvSpPr>
          <p:nvPr>
            <p:ph type="title"/>
          </p:nvPr>
        </p:nvSpPr>
        <p:spPr>
          <a:xfrm>
            <a:off x="6629400" y="274642"/>
            <a:ext cx="2057400" cy="5851527"/>
          </a:xfrm>
          <a:prstGeom prst="rect">
            <a:avLst/>
          </a:prstGeom>
        </p:spPr>
        <p:txBody>
          <a:bodyPr lIns="45664" tIns="45664" rIns="45664" bIns="45664"/>
          <a:lstStyle>
            <a:lvl1pPr defTabSz="913270"/>
          </a:lstStyle>
          <a:p>
            <a:r>
              <a:t>Текст заголовка</a:t>
            </a:r>
          </a:p>
        </p:txBody>
      </p:sp>
      <p:sp>
        <p:nvSpPr>
          <p:cNvPr id="270" name="Shape 270"/>
          <p:cNvSpPr>
            <a:spLocks noGrp="1"/>
          </p:cNvSpPr>
          <p:nvPr>
            <p:ph type="body" idx="1"/>
          </p:nvPr>
        </p:nvSpPr>
        <p:spPr>
          <a:xfrm>
            <a:off x="457200" y="274642"/>
            <a:ext cx="6019800" cy="5851527"/>
          </a:xfrm>
          <a:prstGeom prst="rect">
            <a:avLst/>
          </a:prstGeom>
        </p:spPr>
        <p:txBody>
          <a:bodyPr lIns="45664" tIns="45664" rIns="45664" bIns="45664"/>
          <a:lstStyle>
            <a:lvl1pPr marL="342475" indent="-342475" defTabSz="913270"/>
            <a:lvl2pPr marL="782804" indent="-326171" defTabSz="913270"/>
            <a:lvl3pPr marL="1217694" indent="-304423" defTabSz="913270"/>
            <a:lvl4pPr marL="1735215" indent="-365308" defTabSz="913270"/>
            <a:lvl5pPr marL="2191849" indent="-365307" defTabSz="913270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71" name="Shape 271"/>
          <p:cNvSpPr>
            <a:spLocks noGrp="1"/>
          </p:cNvSpPr>
          <p:nvPr>
            <p:ph type="sldNum" sz="quarter" idx="2"/>
          </p:nvPr>
        </p:nvSpPr>
        <p:spPr>
          <a:xfrm>
            <a:off x="8411841" y="6400478"/>
            <a:ext cx="274962" cy="276886"/>
          </a:xfrm>
          <a:prstGeom prst="rect">
            <a:avLst/>
          </a:prstGeom>
        </p:spPr>
        <p:txBody>
          <a:bodyPr lIns="45664" tIns="45664" rIns="45664" bIns="45664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>
            <a:spLocks noGrp="1"/>
          </p:cNvSpPr>
          <p:nvPr>
            <p:ph type="sldNum" sz="quarter" idx="2"/>
          </p:nvPr>
        </p:nvSpPr>
        <p:spPr>
          <a:xfrm>
            <a:off x="6278135" y="6218117"/>
            <a:ext cx="275071" cy="27699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/>
          <p:nvPr/>
        </p:nvSpPr>
        <p:spPr>
          <a:xfrm>
            <a:off x="877551" y="1958"/>
            <a:ext cx="985193" cy="1171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519" tIns="31519" rIns="31519" bIns="31519" anchor="ctr">
            <a:spAutoFit/>
          </a:bodyPr>
          <a:lstStyle/>
          <a:p>
            <a:pPr defTabSz="912652">
              <a:def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t>Портал </a:t>
            </a:r>
            <a:endParaRPr sz="4800">
              <a:solidFill>
                <a:srgbClr val="FFFFFF"/>
              </a:solidFill>
            </a:endParaRPr>
          </a:p>
          <a:p>
            <a:pPr defTabSz="912652">
              <a:def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t>фермера</a:t>
            </a:r>
          </a:p>
        </p:txBody>
      </p:sp>
      <p:sp>
        <p:nvSpPr>
          <p:cNvPr id="286" name="Shape 286"/>
          <p:cNvSpPr/>
          <p:nvPr/>
        </p:nvSpPr>
        <p:spPr>
          <a:xfrm>
            <a:off x="200725" y="228781"/>
            <a:ext cx="659934" cy="699975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754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87" name="Shape 287"/>
          <p:cNvSpPr/>
          <p:nvPr/>
        </p:nvSpPr>
        <p:spPr>
          <a:xfrm>
            <a:off x="344093" y="380124"/>
            <a:ext cx="373197" cy="3620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81" y="17788"/>
                </a:moveTo>
                <a:cubicBezTo>
                  <a:pt x="20981" y="18424"/>
                  <a:pt x="20787" y="19016"/>
                  <a:pt x="20361" y="19440"/>
                </a:cubicBezTo>
                <a:cubicBezTo>
                  <a:pt x="19626" y="20245"/>
                  <a:pt x="19626" y="20245"/>
                  <a:pt x="19626" y="20245"/>
                </a:cubicBezTo>
                <a:cubicBezTo>
                  <a:pt x="19239" y="20668"/>
                  <a:pt x="18697" y="20922"/>
                  <a:pt x="18155" y="20880"/>
                </a:cubicBezTo>
                <a:cubicBezTo>
                  <a:pt x="17768" y="21346"/>
                  <a:pt x="17226" y="21600"/>
                  <a:pt x="16645" y="21600"/>
                </a:cubicBezTo>
                <a:cubicBezTo>
                  <a:pt x="15639" y="21600"/>
                  <a:pt x="15639" y="21600"/>
                  <a:pt x="15639" y="21600"/>
                </a:cubicBezTo>
                <a:cubicBezTo>
                  <a:pt x="15058" y="21600"/>
                  <a:pt x="14516" y="21346"/>
                  <a:pt x="14168" y="20880"/>
                </a:cubicBezTo>
                <a:cubicBezTo>
                  <a:pt x="13587" y="20922"/>
                  <a:pt x="13045" y="20668"/>
                  <a:pt x="12658" y="20245"/>
                </a:cubicBezTo>
                <a:cubicBezTo>
                  <a:pt x="11923" y="19440"/>
                  <a:pt x="11923" y="19440"/>
                  <a:pt x="11923" y="19440"/>
                </a:cubicBezTo>
                <a:cubicBezTo>
                  <a:pt x="11535" y="19016"/>
                  <a:pt x="11342" y="18424"/>
                  <a:pt x="11342" y="17831"/>
                </a:cubicBezTo>
                <a:cubicBezTo>
                  <a:pt x="10955" y="17407"/>
                  <a:pt x="10684" y="16814"/>
                  <a:pt x="10684" y="16179"/>
                </a:cubicBezTo>
                <a:cubicBezTo>
                  <a:pt x="10684" y="15078"/>
                  <a:pt x="10684" y="15078"/>
                  <a:pt x="10684" y="15078"/>
                </a:cubicBezTo>
                <a:cubicBezTo>
                  <a:pt x="10684" y="14442"/>
                  <a:pt x="10955" y="13849"/>
                  <a:pt x="11342" y="13426"/>
                </a:cubicBezTo>
                <a:cubicBezTo>
                  <a:pt x="11342" y="12833"/>
                  <a:pt x="11535" y="12240"/>
                  <a:pt x="11923" y="11816"/>
                </a:cubicBezTo>
                <a:cubicBezTo>
                  <a:pt x="12658" y="11012"/>
                  <a:pt x="12658" y="11012"/>
                  <a:pt x="12658" y="11012"/>
                </a:cubicBezTo>
                <a:cubicBezTo>
                  <a:pt x="13045" y="10588"/>
                  <a:pt x="13587" y="10334"/>
                  <a:pt x="14168" y="10334"/>
                </a:cubicBezTo>
                <a:cubicBezTo>
                  <a:pt x="14516" y="9911"/>
                  <a:pt x="15058" y="9656"/>
                  <a:pt x="15639" y="9656"/>
                </a:cubicBezTo>
                <a:cubicBezTo>
                  <a:pt x="16645" y="9656"/>
                  <a:pt x="16645" y="9656"/>
                  <a:pt x="16645" y="9656"/>
                </a:cubicBezTo>
                <a:cubicBezTo>
                  <a:pt x="17226" y="9656"/>
                  <a:pt x="17768" y="9911"/>
                  <a:pt x="18155" y="10334"/>
                </a:cubicBezTo>
                <a:cubicBezTo>
                  <a:pt x="18697" y="10334"/>
                  <a:pt x="19239" y="10588"/>
                  <a:pt x="19626" y="11012"/>
                </a:cubicBezTo>
                <a:cubicBezTo>
                  <a:pt x="20361" y="11816"/>
                  <a:pt x="20361" y="11816"/>
                  <a:pt x="20361" y="11816"/>
                </a:cubicBezTo>
                <a:cubicBezTo>
                  <a:pt x="20787" y="12240"/>
                  <a:pt x="20981" y="12833"/>
                  <a:pt x="20981" y="13468"/>
                </a:cubicBezTo>
                <a:cubicBezTo>
                  <a:pt x="21368" y="13849"/>
                  <a:pt x="21600" y="14442"/>
                  <a:pt x="21600" y="15078"/>
                </a:cubicBezTo>
                <a:cubicBezTo>
                  <a:pt x="21600" y="16179"/>
                  <a:pt x="21600" y="16179"/>
                  <a:pt x="21600" y="16179"/>
                </a:cubicBezTo>
                <a:cubicBezTo>
                  <a:pt x="21600" y="16814"/>
                  <a:pt x="21368" y="17407"/>
                  <a:pt x="20981" y="17788"/>
                </a:cubicBezTo>
                <a:close/>
                <a:moveTo>
                  <a:pt x="16142" y="11901"/>
                </a:moveTo>
                <a:cubicBezTo>
                  <a:pt x="14284" y="11901"/>
                  <a:pt x="12735" y="13553"/>
                  <a:pt x="12735" y="15628"/>
                </a:cubicBezTo>
                <a:cubicBezTo>
                  <a:pt x="12735" y="17704"/>
                  <a:pt x="14284" y="19355"/>
                  <a:pt x="16142" y="19355"/>
                </a:cubicBezTo>
                <a:cubicBezTo>
                  <a:pt x="18039" y="19355"/>
                  <a:pt x="19548" y="17704"/>
                  <a:pt x="19548" y="15628"/>
                </a:cubicBezTo>
                <a:cubicBezTo>
                  <a:pt x="19548" y="13553"/>
                  <a:pt x="18039" y="11901"/>
                  <a:pt x="16142" y="11901"/>
                </a:cubicBezTo>
                <a:close/>
                <a:moveTo>
                  <a:pt x="16142" y="17704"/>
                </a:moveTo>
                <a:cubicBezTo>
                  <a:pt x="15097" y="17704"/>
                  <a:pt x="14284" y="16772"/>
                  <a:pt x="14284" y="15628"/>
                </a:cubicBezTo>
                <a:cubicBezTo>
                  <a:pt x="14284" y="14485"/>
                  <a:pt x="15097" y="13553"/>
                  <a:pt x="16142" y="13553"/>
                </a:cubicBezTo>
                <a:cubicBezTo>
                  <a:pt x="17187" y="13553"/>
                  <a:pt x="18039" y="14485"/>
                  <a:pt x="18039" y="15628"/>
                </a:cubicBezTo>
                <a:cubicBezTo>
                  <a:pt x="18039" y="16772"/>
                  <a:pt x="17187" y="17704"/>
                  <a:pt x="16142" y="17704"/>
                </a:cubicBezTo>
                <a:close/>
                <a:moveTo>
                  <a:pt x="18232" y="9191"/>
                </a:moveTo>
                <a:cubicBezTo>
                  <a:pt x="17845" y="8682"/>
                  <a:pt x="17226" y="8386"/>
                  <a:pt x="16568" y="8386"/>
                </a:cubicBezTo>
                <a:cubicBezTo>
                  <a:pt x="15445" y="8386"/>
                  <a:pt x="15445" y="8386"/>
                  <a:pt x="15445" y="8386"/>
                </a:cubicBezTo>
                <a:cubicBezTo>
                  <a:pt x="14787" y="8386"/>
                  <a:pt x="14168" y="8682"/>
                  <a:pt x="13781" y="9191"/>
                </a:cubicBezTo>
                <a:cubicBezTo>
                  <a:pt x="13123" y="9191"/>
                  <a:pt x="12542" y="9445"/>
                  <a:pt x="12077" y="9911"/>
                </a:cubicBezTo>
                <a:cubicBezTo>
                  <a:pt x="11265" y="10800"/>
                  <a:pt x="11265" y="10800"/>
                  <a:pt x="11265" y="10800"/>
                </a:cubicBezTo>
                <a:cubicBezTo>
                  <a:pt x="10839" y="11308"/>
                  <a:pt x="10606" y="11986"/>
                  <a:pt x="10606" y="12664"/>
                </a:cubicBezTo>
                <a:cubicBezTo>
                  <a:pt x="10142" y="13129"/>
                  <a:pt x="9871" y="13765"/>
                  <a:pt x="9871" y="14485"/>
                </a:cubicBezTo>
                <a:cubicBezTo>
                  <a:pt x="9871" y="15628"/>
                  <a:pt x="9871" y="15628"/>
                  <a:pt x="9871" y="15628"/>
                </a:cubicBezTo>
                <a:cubicBezTo>
                  <a:pt x="6929" y="15628"/>
                  <a:pt x="6929" y="15628"/>
                  <a:pt x="6929" y="15628"/>
                </a:cubicBezTo>
                <a:cubicBezTo>
                  <a:pt x="6271" y="14612"/>
                  <a:pt x="5187" y="13976"/>
                  <a:pt x="3948" y="13976"/>
                </a:cubicBezTo>
                <a:cubicBezTo>
                  <a:pt x="2787" y="13976"/>
                  <a:pt x="1742" y="14569"/>
                  <a:pt x="1045" y="15501"/>
                </a:cubicBezTo>
                <a:cubicBezTo>
                  <a:pt x="503" y="15289"/>
                  <a:pt x="0" y="14866"/>
                  <a:pt x="0" y="14358"/>
                </a:cubicBezTo>
                <a:cubicBezTo>
                  <a:pt x="0" y="10122"/>
                  <a:pt x="0" y="10122"/>
                  <a:pt x="0" y="10122"/>
                </a:cubicBezTo>
                <a:cubicBezTo>
                  <a:pt x="0" y="9445"/>
                  <a:pt x="503" y="8852"/>
                  <a:pt x="1161" y="8852"/>
                </a:cubicBezTo>
                <a:cubicBezTo>
                  <a:pt x="7819" y="8852"/>
                  <a:pt x="7819" y="8852"/>
                  <a:pt x="7819" y="8852"/>
                </a:cubicBezTo>
                <a:cubicBezTo>
                  <a:pt x="10374" y="2202"/>
                  <a:pt x="10374" y="2202"/>
                  <a:pt x="10374" y="2202"/>
                </a:cubicBezTo>
                <a:cubicBezTo>
                  <a:pt x="10877" y="932"/>
                  <a:pt x="11574" y="0"/>
                  <a:pt x="12697" y="0"/>
                </a:cubicBezTo>
                <a:cubicBezTo>
                  <a:pt x="18271" y="0"/>
                  <a:pt x="18271" y="0"/>
                  <a:pt x="18271" y="0"/>
                </a:cubicBezTo>
                <a:cubicBezTo>
                  <a:pt x="19355" y="0"/>
                  <a:pt x="20284" y="974"/>
                  <a:pt x="20284" y="2202"/>
                </a:cubicBezTo>
                <a:cubicBezTo>
                  <a:pt x="20284" y="10292"/>
                  <a:pt x="20284" y="10292"/>
                  <a:pt x="20284" y="10292"/>
                </a:cubicBezTo>
                <a:cubicBezTo>
                  <a:pt x="19935" y="9911"/>
                  <a:pt x="19935" y="9911"/>
                  <a:pt x="19935" y="9911"/>
                </a:cubicBezTo>
                <a:cubicBezTo>
                  <a:pt x="19471" y="9445"/>
                  <a:pt x="18890" y="9191"/>
                  <a:pt x="18232" y="9191"/>
                </a:cubicBezTo>
                <a:close/>
                <a:moveTo>
                  <a:pt x="18542" y="2922"/>
                </a:moveTo>
                <a:cubicBezTo>
                  <a:pt x="18542" y="2118"/>
                  <a:pt x="17923" y="1440"/>
                  <a:pt x="17187" y="1440"/>
                </a:cubicBezTo>
                <a:cubicBezTo>
                  <a:pt x="13510" y="1440"/>
                  <a:pt x="13510" y="1440"/>
                  <a:pt x="13510" y="1440"/>
                </a:cubicBezTo>
                <a:cubicBezTo>
                  <a:pt x="12774" y="1440"/>
                  <a:pt x="12310" y="2075"/>
                  <a:pt x="11961" y="2922"/>
                </a:cubicBezTo>
                <a:cubicBezTo>
                  <a:pt x="10258" y="7369"/>
                  <a:pt x="10258" y="7369"/>
                  <a:pt x="10258" y="7369"/>
                </a:cubicBezTo>
                <a:cubicBezTo>
                  <a:pt x="18542" y="7327"/>
                  <a:pt x="18542" y="7327"/>
                  <a:pt x="18542" y="7327"/>
                </a:cubicBezTo>
                <a:lnTo>
                  <a:pt x="18542" y="2922"/>
                </a:lnTo>
                <a:close/>
                <a:moveTo>
                  <a:pt x="4026" y="14612"/>
                </a:moveTo>
                <a:cubicBezTo>
                  <a:pt x="5768" y="14612"/>
                  <a:pt x="7200" y="16179"/>
                  <a:pt x="7200" y="18127"/>
                </a:cubicBezTo>
                <a:cubicBezTo>
                  <a:pt x="7200" y="20033"/>
                  <a:pt x="5768" y="21600"/>
                  <a:pt x="4026" y="21600"/>
                </a:cubicBezTo>
                <a:cubicBezTo>
                  <a:pt x="2245" y="21600"/>
                  <a:pt x="813" y="20033"/>
                  <a:pt x="813" y="18127"/>
                </a:cubicBezTo>
                <a:cubicBezTo>
                  <a:pt x="813" y="16179"/>
                  <a:pt x="2245" y="14612"/>
                  <a:pt x="4026" y="14612"/>
                </a:cubicBezTo>
                <a:close/>
                <a:moveTo>
                  <a:pt x="4026" y="19779"/>
                </a:moveTo>
                <a:cubicBezTo>
                  <a:pt x="4839" y="19779"/>
                  <a:pt x="5535" y="19016"/>
                  <a:pt x="5535" y="18127"/>
                </a:cubicBezTo>
                <a:cubicBezTo>
                  <a:pt x="5535" y="17195"/>
                  <a:pt x="4839" y="16475"/>
                  <a:pt x="4026" y="16475"/>
                </a:cubicBezTo>
                <a:cubicBezTo>
                  <a:pt x="3174" y="16475"/>
                  <a:pt x="2516" y="17195"/>
                  <a:pt x="2516" y="18127"/>
                </a:cubicBezTo>
                <a:cubicBezTo>
                  <a:pt x="2516" y="19016"/>
                  <a:pt x="3174" y="19779"/>
                  <a:pt x="4026" y="1977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754"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88" name="Shape 288"/>
          <p:cNvSpPr/>
          <p:nvPr/>
        </p:nvSpPr>
        <p:spPr>
          <a:xfrm>
            <a:off x="0" y="6629488"/>
            <a:ext cx="9144000" cy="22878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754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89" name="Shape 289"/>
          <p:cNvSpPr>
            <a:spLocks noGrp="1"/>
          </p:cNvSpPr>
          <p:nvPr>
            <p:ph type="sldNum" sz="quarter" idx="2"/>
          </p:nvPr>
        </p:nvSpPr>
        <p:spPr>
          <a:xfrm>
            <a:off x="6278135" y="6218117"/>
            <a:ext cx="275071" cy="27699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/>
          <p:nvPr/>
        </p:nvSpPr>
        <p:spPr>
          <a:xfrm>
            <a:off x="877551" y="1958"/>
            <a:ext cx="985193" cy="1171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519" tIns="31519" rIns="31519" bIns="31519" anchor="ctr">
            <a:spAutoFit/>
          </a:bodyPr>
          <a:lstStyle/>
          <a:p>
            <a:pPr defTabSz="912652">
              <a:def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t>Портал </a:t>
            </a:r>
            <a:endParaRPr sz="4800">
              <a:solidFill>
                <a:srgbClr val="FFFFFF"/>
              </a:solidFill>
            </a:endParaRPr>
          </a:p>
          <a:p>
            <a:pPr defTabSz="912652">
              <a:def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t>фермера</a:t>
            </a:r>
          </a:p>
        </p:txBody>
      </p:sp>
      <p:sp>
        <p:nvSpPr>
          <p:cNvPr id="297" name="Shape 297"/>
          <p:cNvSpPr/>
          <p:nvPr/>
        </p:nvSpPr>
        <p:spPr>
          <a:xfrm>
            <a:off x="200725" y="228781"/>
            <a:ext cx="659934" cy="699975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754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98" name="Shape 298"/>
          <p:cNvSpPr/>
          <p:nvPr/>
        </p:nvSpPr>
        <p:spPr>
          <a:xfrm>
            <a:off x="344093" y="380124"/>
            <a:ext cx="373197" cy="3620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81" y="17788"/>
                </a:moveTo>
                <a:cubicBezTo>
                  <a:pt x="20981" y="18424"/>
                  <a:pt x="20787" y="19016"/>
                  <a:pt x="20361" y="19440"/>
                </a:cubicBezTo>
                <a:cubicBezTo>
                  <a:pt x="19626" y="20245"/>
                  <a:pt x="19626" y="20245"/>
                  <a:pt x="19626" y="20245"/>
                </a:cubicBezTo>
                <a:cubicBezTo>
                  <a:pt x="19239" y="20668"/>
                  <a:pt x="18697" y="20922"/>
                  <a:pt x="18155" y="20880"/>
                </a:cubicBezTo>
                <a:cubicBezTo>
                  <a:pt x="17768" y="21346"/>
                  <a:pt x="17226" y="21600"/>
                  <a:pt x="16645" y="21600"/>
                </a:cubicBezTo>
                <a:cubicBezTo>
                  <a:pt x="15639" y="21600"/>
                  <a:pt x="15639" y="21600"/>
                  <a:pt x="15639" y="21600"/>
                </a:cubicBezTo>
                <a:cubicBezTo>
                  <a:pt x="15058" y="21600"/>
                  <a:pt x="14516" y="21346"/>
                  <a:pt x="14168" y="20880"/>
                </a:cubicBezTo>
                <a:cubicBezTo>
                  <a:pt x="13587" y="20922"/>
                  <a:pt x="13045" y="20668"/>
                  <a:pt x="12658" y="20245"/>
                </a:cubicBezTo>
                <a:cubicBezTo>
                  <a:pt x="11923" y="19440"/>
                  <a:pt x="11923" y="19440"/>
                  <a:pt x="11923" y="19440"/>
                </a:cubicBezTo>
                <a:cubicBezTo>
                  <a:pt x="11535" y="19016"/>
                  <a:pt x="11342" y="18424"/>
                  <a:pt x="11342" y="17831"/>
                </a:cubicBezTo>
                <a:cubicBezTo>
                  <a:pt x="10955" y="17407"/>
                  <a:pt x="10684" y="16814"/>
                  <a:pt x="10684" y="16179"/>
                </a:cubicBezTo>
                <a:cubicBezTo>
                  <a:pt x="10684" y="15078"/>
                  <a:pt x="10684" y="15078"/>
                  <a:pt x="10684" y="15078"/>
                </a:cubicBezTo>
                <a:cubicBezTo>
                  <a:pt x="10684" y="14442"/>
                  <a:pt x="10955" y="13849"/>
                  <a:pt x="11342" y="13426"/>
                </a:cubicBezTo>
                <a:cubicBezTo>
                  <a:pt x="11342" y="12833"/>
                  <a:pt x="11535" y="12240"/>
                  <a:pt x="11923" y="11816"/>
                </a:cubicBezTo>
                <a:cubicBezTo>
                  <a:pt x="12658" y="11012"/>
                  <a:pt x="12658" y="11012"/>
                  <a:pt x="12658" y="11012"/>
                </a:cubicBezTo>
                <a:cubicBezTo>
                  <a:pt x="13045" y="10588"/>
                  <a:pt x="13587" y="10334"/>
                  <a:pt x="14168" y="10334"/>
                </a:cubicBezTo>
                <a:cubicBezTo>
                  <a:pt x="14516" y="9911"/>
                  <a:pt x="15058" y="9656"/>
                  <a:pt x="15639" y="9656"/>
                </a:cubicBezTo>
                <a:cubicBezTo>
                  <a:pt x="16645" y="9656"/>
                  <a:pt x="16645" y="9656"/>
                  <a:pt x="16645" y="9656"/>
                </a:cubicBezTo>
                <a:cubicBezTo>
                  <a:pt x="17226" y="9656"/>
                  <a:pt x="17768" y="9911"/>
                  <a:pt x="18155" y="10334"/>
                </a:cubicBezTo>
                <a:cubicBezTo>
                  <a:pt x="18697" y="10334"/>
                  <a:pt x="19239" y="10588"/>
                  <a:pt x="19626" y="11012"/>
                </a:cubicBezTo>
                <a:cubicBezTo>
                  <a:pt x="20361" y="11816"/>
                  <a:pt x="20361" y="11816"/>
                  <a:pt x="20361" y="11816"/>
                </a:cubicBezTo>
                <a:cubicBezTo>
                  <a:pt x="20787" y="12240"/>
                  <a:pt x="20981" y="12833"/>
                  <a:pt x="20981" y="13468"/>
                </a:cubicBezTo>
                <a:cubicBezTo>
                  <a:pt x="21368" y="13849"/>
                  <a:pt x="21600" y="14442"/>
                  <a:pt x="21600" y="15078"/>
                </a:cubicBezTo>
                <a:cubicBezTo>
                  <a:pt x="21600" y="16179"/>
                  <a:pt x="21600" y="16179"/>
                  <a:pt x="21600" y="16179"/>
                </a:cubicBezTo>
                <a:cubicBezTo>
                  <a:pt x="21600" y="16814"/>
                  <a:pt x="21368" y="17407"/>
                  <a:pt x="20981" y="17788"/>
                </a:cubicBezTo>
                <a:close/>
                <a:moveTo>
                  <a:pt x="16142" y="11901"/>
                </a:moveTo>
                <a:cubicBezTo>
                  <a:pt x="14284" y="11901"/>
                  <a:pt x="12735" y="13553"/>
                  <a:pt x="12735" y="15628"/>
                </a:cubicBezTo>
                <a:cubicBezTo>
                  <a:pt x="12735" y="17704"/>
                  <a:pt x="14284" y="19355"/>
                  <a:pt x="16142" y="19355"/>
                </a:cubicBezTo>
                <a:cubicBezTo>
                  <a:pt x="18039" y="19355"/>
                  <a:pt x="19548" y="17704"/>
                  <a:pt x="19548" y="15628"/>
                </a:cubicBezTo>
                <a:cubicBezTo>
                  <a:pt x="19548" y="13553"/>
                  <a:pt x="18039" y="11901"/>
                  <a:pt x="16142" y="11901"/>
                </a:cubicBezTo>
                <a:close/>
                <a:moveTo>
                  <a:pt x="16142" y="17704"/>
                </a:moveTo>
                <a:cubicBezTo>
                  <a:pt x="15097" y="17704"/>
                  <a:pt x="14284" y="16772"/>
                  <a:pt x="14284" y="15628"/>
                </a:cubicBezTo>
                <a:cubicBezTo>
                  <a:pt x="14284" y="14485"/>
                  <a:pt x="15097" y="13553"/>
                  <a:pt x="16142" y="13553"/>
                </a:cubicBezTo>
                <a:cubicBezTo>
                  <a:pt x="17187" y="13553"/>
                  <a:pt x="18039" y="14485"/>
                  <a:pt x="18039" y="15628"/>
                </a:cubicBezTo>
                <a:cubicBezTo>
                  <a:pt x="18039" y="16772"/>
                  <a:pt x="17187" y="17704"/>
                  <a:pt x="16142" y="17704"/>
                </a:cubicBezTo>
                <a:close/>
                <a:moveTo>
                  <a:pt x="18232" y="9191"/>
                </a:moveTo>
                <a:cubicBezTo>
                  <a:pt x="17845" y="8682"/>
                  <a:pt x="17226" y="8386"/>
                  <a:pt x="16568" y="8386"/>
                </a:cubicBezTo>
                <a:cubicBezTo>
                  <a:pt x="15445" y="8386"/>
                  <a:pt x="15445" y="8386"/>
                  <a:pt x="15445" y="8386"/>
                </a:cubicBezTo>
                <a:cubicBezTo>
                  <a:pt x="14787" y="8386"/>
                  <a:pt x="14168" y="8682"/>
                  <a:pt x="13781" y="9191"/>
                </a:cubicBezTo>
                <a:cubicBezTo>
                  <a:pt x="13123" y="9191"/>
                  <a:pt x="12542" y="9445"/>
                  <a:pt x="12077" y="9911"/>
                </a:cubicBezTo>
                <a:cubicBezTo>
                  <a:pt x="11265" y="10800"/>
                  <a:pt x="11265" y="10800"/>
                  <a:pt x="11265" y="10800"/>
                </a:cubicBezTo>
                <a:cubicBezTo>
                  <a:pt x="10839" y="11308"/>
                  <a:pt x="10606" y="11986"/>
                  <a:pt x="10606" y="12664"/>
                </a:cubicBezTo>
                <a:cubicBezTo>
                  <a:pt x="10142" y="13129"/>
                  <a:pt x="9871" y="13765"/>
                  <a:pt x="9871" y="14485"/>
                </a:cubicBezTo>
                <a:cubicBezTo>
                  <a:pt x="9871" y="15628"/>
                  <a:pt x="9871" y="15628"/>
                  <a:pt x="9871" y="15628"/>
                </a:cubicBezTo>
                <a:cubicBezTo>
                  <a:pt x="6929" y="15628"/>
                  <a:pt x="6929" y="15628"/>
                  <a:pt x="6929" y="15628"/>
                </a:cubicBezTo>
                <a:cubicBezTo>
                  <a:pt x="6271" y="14612"/>
                  <a:pt x="5187" y="13976"/>
                  <a:pt x="3948" y="13976"/>
                </a:cubicBezTo>
                <a:cubicBezTo>
                  <a:pt x="2787" y="13976"/>
                  <a:pt x="1742" y="14569"/>
                  <a:pt x="1045" y="15501"/>
                </a:cubicBezTo>
                <a:cubicBezTo>
                  <a:pt x="503" y="15289"/>
                  <a:pt x="0" y="14866"/>
                  <a:pt x="0" y="14358"/>
                </a:cubicBezTo>
                <a:cubicBezTo>
                  <a:pt x="0" y="10122"/>
                  <a:pt x="0" y="10122"/>
                  <a:pt x="0" y="10122"/>
                </a:cubicBezTo>
                <a:cubicBezTo>
                  <a:pt x="0" y="9445"/>
                  <a:pt x="503" y="8852"/>
                  <a:pt x="1161" y="8852"/>
                </a:cubicBezTo>
                <a:cubicBezTo>
                  <a:pt x="7819" y="8852"/>
                  <a:pt x="7819" y="8852"/>
                  <a:pt x="7819" y="8852"/>
                </a:cubicBezTo>
                <a:cubicBezTo>
                  <a:pt x="10374" y="2202"/>
                  <a:pt x="10374" y="2202"/>
                  <a:pt x="10374" y="2202"/>
                </a:cubicBezTo>
                <a:cubicBezTo>
                  <a:pt x="10877" y="932"/>
                  <a:pt x="11574" y="0"/>
                  <a:pt x="12697" y="0"/>
                </a:cubicBezTo>
                <a:cubicBezTo>
                  <a:pt x="18271" y="0"/>
                  <a:pt x="18271" y="0"/>
                  <a:pt x="18271" y="0"/>
                </a:cubicBezTo>
                <a:cubicBezTo>
                  <a:pt x="19355" y="0"/>
                  <a:pt x="20284" y="974"/>
                  <a:pt x="20284" y="2202"/>
                </a:cubicBezTo>
                <a:cubicBezTo>
                  <a:pt x="20284" y="10292"/>
                  <a:pt x="20284" y="10292"/>
                  <a:pt x="20284" y="10292"/>
                </a:cubicBezTo>
                <a:cubicBezTo>
                  <a:pt x="19935" y="9911"/>
                  <a:pt x="19935" y="9911"/>
                  <a:pt x="19935" y="9911"/>
                </a:cubicBezTo>
                <a:cubicBezTo>
                  <a:pt x="19471" y="9445"/>
                  <a:pt x="18890" y="9191"/>
                  <a:pt x="18232" y="9191"/>
                </a:cubicBezTo>
                <a:close/>
                <a:moveTo>
                  <a:pt x="18542" y="2922"/>
                </a:moveTo>
                <a:cubicBezTo>
                  <a:pt x="18542" y="2118"/>
                  <a:pt x="17923" y="1440"/>
                  <a:pt x="17187" y="1440"/>
                </a:cubicBezTo>
                <a:cubicBezTo>
                  <a:pt x="13510" y="1440"/>
                  <a:pt x="13510" y="1440"/>
                  <a:pt x="13510" y="1440"/>
                </a:cubicBezTo>
                <a:cubicBezTo>
                  <a:pt x="12774" y="1440"/>
                  <a:pt x="12310" y="2075"/>
                  <a:pt x="11961" y="2922"/>
                </a:cubicBezTo>
                <a:cubicBezTo>
                  <a:pt x="10258" y="7369"/>
                  <a:pt x="10258" y="7369"/>
                  <a:pt x="10258" y="7369"/>
                </a:cubicBezTo>
                <a:cubicBezTo>
                  <a:pt x="18542" y="7327"/>
                  <a:pt x="18542" y="7327"/>
                  <a:pt x="18542" y="7327"/>
                </a:cubicBezTo>
                <a:lnTo>
                  <a:pt x="18542" y="2922"/>
                </a:lnTo>
                <a:close/>
                <a:moveTo>
                  <a:pt x="4026" y="14612"/>
                </a:moveTo>
                <a:cubicBezTo>
                  <a:pt x="5768" y="14612"/>
                  <a:pt x="7200" y="16179"/>
                  <a:pt x="7200" y="18127"/>
                </a:cubicBezTo>
                <a:cubicBezTo>
                  <a:pt x="7200" y="20033"/>
                  <a:pt x="5768" y="21600"/>
                  <a:pt x="4026" y="21600"/>
                </a:cubicBezTo>
                <a:cubicBezTo>
                  <a:pt x="2245" y="21600"/>
                  <a:pt x="813" y="20033"/>
                  <a:pt x="813" y="18127"/>
                </a:cubicBezTo>
                <a:cubicBezTo>
                  <a:pt x="813" y="16179"/>
                  <a:pt x="2245" y="14612"/>
                  <a:pt x="4026" y="14612"/>
                </a:cubicBezTo>
                <a:close/>
                <a:moveTo>
                  <a:pt x="4026" y="19779"/>
                </a:moveTo>
                <a:cubicBezTo>
                  <a:pt x="4839" y="19779"/>
                  <a:pt x="5535" y="19016"/>
                  <a:pt x="5535" y="18127"/>
                </a:cubicBezTo>
                <a:cubicBezTo>
                  <a:pt x="5535" y="17195"/>
                  <a:pt x="4839" y="16475"/>
                  <a:pt x="4026" y="16475"/>
                </a:cubicBezTo>
                <a:cubicBezTo>
                  <a:pt x="3174" y="16475"/>
                  <a:pt x="2516" y="17195"/>
                  <a:pt x="2516" y="18127"/>
                </a:cubicBezTo>
                <a:cubicBezTo>
                  <a:pt x="2516" y="19016"/>
                  <a:pt x="3174" y="19779"/>
                  <a:pt x="4026" y="1977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754"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299" name="Shape 299"/>
          <p:cNvSpPr>
            <a:spLocks noGrp="1"/>
          </p:cNvSpPr>
          <p:nvPr>
            <p:ph type="sldNum" sz="quarter" idx="2"/>
          </p:nvPr>
        </p:nvSpPr>
        <p:spPr>
          <a:xfrm>
            <a:off x="6278135" y="6218117"/>
            <a:ext cx="275071" cy="27699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/>
          <p:nvPr/>
        </p:nvSpPr>
        <p:spPr>
          <a:xfrm>
            <a:off x="877551" y="1958"/>
            <a:ext cx="985193" cy="1171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519" tIns="31519" rIns="31519" bIns="31519" anchor="ctr">
            <a:spAutoFit/>
          </a:bodyPr>
          <a:lstStyle/>
          <a:p>
            <a:pPr defTabSz="912652">
              <a:defRPr cap="all">
                <a:solidFill>
                  <a:srgbClr val="F2F2F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t>Портал </a:t>
            </a:r>
            <a:endParaRPr sz="4800">
              <a:solidFill>
                <a:srgbClr val="FFFFFF"/>
              </a:solidFill>
            </a:endParaRPr>
          </a:p>
          <a:p>
            <a:pPr defTabSz="912652">
              <a:defRPr cap="all">
                <a:solidFill>
                  <a:srgbClr val="F2F2F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t>фермера</a:t>
            </a:r>
          </a:p>
        </p:txBody>
      </p:sp>
      <p:sp>
        <p:nvSpPr>
          <p:cNvPr id="307" name="Shape 307"/>
          <p:cNvSpPr/>
          <p:nvPr/>
        </p:nvSpPr>
        <p:spPr>
          <a:xfrm>
            <a:off x="200725" y="228781"/>
            <a:ext cx="659934" cy="699975"/>
          </a:xfrm>
          <a:prstGeom prst="ellipse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754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08" name="Shape 308"/>
          <p:cNvSpPr/>
          <p:nvPr/>
        </p:nvSpPr>
        <p:spPr>
          <a:xfrm>
            <a:off x="344093" y="380124"/>
            <a:ext cx="373197" cy="3620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81" y="17788"/>
                </a:moveTo>
                <a:cubicBezTo>
                  <a:pt x="20981" y="18424"/>
                  <a:pt x="20787" y="19016"/>
                  <a:pt x="20361" y="19440"/>
                </a:cubicBezTo>
                <a:cubicBezTo>
                  <a:pt x="19626" y="20245"/>
                  <a:pt x="19626" y="20245"/>
                  <a:pt x="19626" y="20245"/>
                </a:cubicBezTo>
                <a:cubicBezTo>
                  <a:pt x="19239" y="20668"/>
                  <a:pt x="18697" y="20922"/>
                  <a:pt x="18155" y="20880"/>
                </a:cubicBezTo>
                <a:cubicBezTo>
                  <a:pt x="17768" y="21346"/>
                  <a:pt x="17226" y="21600"/>
                  <a:pt x="16645" y="21600"/>
                </a:cubicBezTo>
                <a:cubicBezTo>
                  <a:pt x="15639" y="21600"/>
                  <a:pt x="15639" y="21600"/>
                  <a:pt x="15639" y="21600"/>
                </a:cubicBezTo>
                <a:cubicBezTo>
                  <a:pt x="15058" y="21600"/>
                  <a:pt x="14516" y="21346"/>
                  <a:pt x="14168" y="20880"/>
                </a:cubicBezTo>
                <a:cubicBezTo>
                  <a:pt x="13587" y="20922"/>
                  <a:pt x="13045" y="20668"/>
                  <a:pt x="12658" y="20245"/>
                </a:cubicBezTo>
                <a:cubicBezTo>
                  <a:pt x="11923" y="19440"/>
                  <a:pt x="11923" y="19440"/>
                  <a:pt x="11923" y="19440"/>
                </a:cubicBezTo>
                <a:cubicBezTo>
                  <a:pt x="11535" y="19016"/>
                  <a:pt x="11342" y="18424"/>
                  <a:pt x="11342" y="17831"/>
                </a:cubicBezTo>
                <a:cubicBezTo>
                  <a:pt x="10955" y="17407"/>
                  <a:pt x="10684" y="16814"/>
                  <a:pt x="10684" y="16179"/>
                </a:cubicBezTo>
                <a:cubicBezTo>
                  <a:pt x="10684" y="15078"/>
                  <a:pt x="10684" y="15078"/>
                  <a:pt x="10684" y="15078"/>
                </a:cubicBezTo>
                <a:cubicBezTo>
                  <a:pt x="10684" y="14442"/>
                  <a:pt x="10955" y="13849"/>
                  <a:pt x="11342" y="13426"/>
                </a:cubicBezTo>
                <a:cubicBezTo>
                  <a:pt x="11342" y="12833"/>
                  <a:pt x="11535" y="12240"/>
                  <a:pt x="11923" y="11816"/>
                </a:cubicBezTo>
                <a:cubicBezTo>
                  <a:pt x="12658" y="11012"/>
                  <a:pt x="12658" y="11012"/>
                  <a:pt x="12658" y="11012"/>
                </a:cubicBezTo>
                <a:cubicBezTo>
                  <a:pt x="13045" y="10588"/>
                  <a:pt x="13587" y="10334"/>
                  <a:pt x="14168" y="10334"/>
                </a:cubicBezTo>
                <a:cubicBezTo>
                  <a:pt x="14516" y="9911"/>
                  <a:pt x="15058" y="9656"/>
                  <a:pt x="15639" y="9656"/>
                </a:cubicBezTo>
                <a:cubicBezTo>
                  <a:pt x="16645" y="9656"/>
                  <a:pt x="16645" y="9656"/>
                  <a:pt x="16645" y="9656"/>
                </a:cubicBezTo>
                <a:cubicBezTo>
                  <a:pt x="17226" y="9656"/>
                  <a:pt x="17768" y="9911"/>
                  <a:pt x="18155" y="10334"/>
                </a:cubicBezTo>
                <a:cubicBezTo>
                  <a:pt x="18697" y="10334"/>
                  <a:pt x="19239" y="10588"/>
                  <a:pt x="19626" y="11012"/>
                </a:cubicBezTo>
                <a:cubicBezTo>
                  <a:pt x="20361" y="11816"/>
                  <a:pt x="20361" y="11816"/>
                  <a:pt x="20361" y="11816"/>
                </a:cubicBezTo>
                <a:cubicBezTo>
                  <a:pt x="20787" y="12240"/>
                  <a:pt x="20981" y="12833"/>
                  <a:pt x="20981" y="13468"/>
                </a:cubicBezTo>
                <a:cubicBezTo>
                  <a:pt x="21368" y="13849"/>
                  <a:pt x="21600" y="14442"/>
                  <a:pt x="21600" y="15078"/>
                </a:cubicBezTo>
                <a:cubicBezTo>
                  <a:pt x="21600" y="16179"/>
                  <a:pt x="21600" y="16179"/>
                  <a:pt x="21600" y="16179"/>
                </a:cubicBezTo>
                <a:cubicBezTo>
                  <a:pt x="21600" y="16814"/>
                  <a:pt x="21368" y="17407"/>
                  <a:pt x="20981" y="17788"/>
                </a:cubicBezTo>
                <a:close/>
                <a:moveTo>
                  <a:pt x="16142" y="11901"/>
                </a:moveTo>
                <a:cubicBezTo>
                  <a:pt x="14284" y="11901"/>
                  <a:pt x="12735" y="13553"/>
                  <a:pt x="12735" y="15628"/>
                </a:cubicBezTo>
                <a:cubicBezTo>
                  <a:pt x="12735" y="17704"/>
                  <a:pt x="14284" y="19355"/>
                  <a:pt x="16142" y="19355"/>
                </a:cubicBezTo>
                <a:cubicBezTo>
                  <a:pt x="18039" y="19355"/>
                  <a:pt x="19548" y="17704"/>
                  <a:pt x="19548" y="15628"/>
                </a:cubicBezTo>
                <a:cubicBezTo>
                  <a:pt x="19548" y="13553"/>
                  <a:pt x="18039" y="11901"/>
                  <a:pt x="16142" y="11901"/>
                </a:cubicBezTo>
                <a:close/>
                <a:moveTo>
                  <a:pt x="16142" y="17704"/>
                </a:moveTo>
                <a:cubicBezTo>
                  <a:pt x="15097" y="17704"/>
                  <a:pt x="14284" y="16772"/>
                  <a:pt x="14284" y="15628"/>
                </a:cubicBezTo>
                <a:cubicBezTo>
                  <a:pt x="14284" y="14485"/>
                  <a:pt x="15097" y="13553"/>
                  <a:pt x="16142" y="13553"/>
                </a:cubicBezTo>
                <a:cubicBezTo>
                  <a:pt x="17187" y="13553"/>
                  <a:pt x="18039" y="14485"/>
                  <a:pt x="18039" y="15628"/>
                </a:cubicBezTo>
                <a:cubicBezTo>
                  <a:pt x="18039" y="16772"/>
                  <a:pt x="17187" y="17704"/>
                  <a:pt x="16142" y="17704"/>
                </a:cubicBezTo>
                <a:close/>
                <a:moveTo>
                  <a:pt x="18232" y="9191"/>
                </a:moveTo>
                <a:cubicBezTo>
                  <a:pt x="17845" y="8682"/>
                  <a:pt x="17226" y="8386"/>
                  <a:pt x="16568" y="8386"/>
                </a:cubicBezTo>
                <a:cubicBezTo>
                  <a:pt x="15445" y="8386"/>
                  <a:pt x="15445" y="8386"/>
                  <a:pt x="15445" y="8386"/>
                </a:cubicBezTo>
                <a:cubicBezTo>
                  <a:pt x="14787" y="8386"/>
                  <a:pt x="14168" y="8682"/>
                  <a:pt x="13781" y="9191"/>
                </a:cubicBezTo>
                <a:cubicBezTo>
                  <a:pt x="13123" y="9191"/>
                  <a:pt x="12542" y="9445"/>
                  <a:pt x="12077" y="9911"/>
                </a:cubicBezTo>
                <a:cubicBezTo>
                  <a:pt x="11265" y="10800"/>
                  <a:pt x="11265" y="10800"/>
                  <a:pt x="11265" y="10800"/>
                </a:cubicBezTo>
                <a:cubicBezTo>
                  <a:pt x="10839" y="11308"/>
                  <a:pt x="10606" y="11986"/>
                  <a:pt x="10606" y="12664"/>
                </a:cubicBezTo>
                <a:cubicBezTo>
                  <a:pt x="10142" y="13129"/>
                  <a:pt x="9871" y="13765"/>
                  <a:pt x="9871" y="14485"/>
                </a:cubicBezTo>
                <a:cubicBezTo>
                  <a:pt x="9871" y="15628"/>
                  <a:pt x="9871" y="15628"/>
                  <a:pt x="9871" y="15628"/>
                </a:cubicBezTo>
                <a:cubicBezTo>
                  <a:pt x="6929" y="15628"/>
                  <a:pt x="6929" y="15628"/>
                  <a:pt x="6929" y="15628"/>
                </a:cubicBezTo>
                <a:cubicBezTo>
                  <a:pt x="6271" y="14612"/>
                  <a:pt x="5187" y="13976"/>
                  <a:pt x="3948" y="13976"/>
                </a:cubicBezTo>
                <a:cubicBezTo>
                  <a:pt x="2787" y="13976"/>
                  <a:pt x="1742" y="14569"/>
                  <a:pt x="1045" y="15501"/>
                </a:cubicBezTo>
                <a:cubicBezTo>
                  <a:pt x="503" y="15289"/>
                  <a:pt x="0" y="14866"/>
                  <a:pt x="0" y="14358"/>
                </a:cubicBezTo>
                <a:cubicBezTo>
                  <a:pt x="0" y="10122"/>
                  <a:pt x="0" y="10122"/>
                  <a:pt x="0" y="10122"/>
                </a:cubicBezTo>
                <a:cubicBezTo>
                  <a:pt x="0" y="9445"/>
                  <a:pt x="503" y="8852"/>
                  <a:pt x="1161" y="8852"/>
                </a:cubicBezTo>
                <a:cubicBezTo>
                  <a:pt x="7819" y="8852"/>
                  <a:pt x="7819" y="8852"/>
                  <a:pt x="7819" y="8852"/>
                </a:cubicBezTo>
                <a:cubicBezTo>
                  <a:pt x="10374" y="2202"/>
                  <a:pt x="10374" y="2202"/>
                  <a:pt x="10374" y="2202"/>
                </a:cubicBezTo>
                <a:cubicBezTo>
                  <a:pt x="10877" y="932"/>
                  <a:pt x="11574" y="0"/>
                  <a:pt x="12697" y="0"/>
                </a:cubicBezTo>
                <a:cubicBezTo>
                  <a:pt x="18271" y="0"/>
                  <a:pt x="18271" y="0"/>
                  <a:pt x="18271" y="0"/>
                </a:cubicBezTo>
                <a:cubicBezTo>
                  <a:pt x="19355" y="0"/>
                  <a:pt x="20284" y="974"/>
                  <a:pt x="20284" y="2202"/>
                </a:cubicBezTo>
                <a:cubicBezTo>
                  <a:pt x="20284" y="10292"/>
                  <a:pt x="20284" y="10292"/>
                  <a:pt x="20284" y="10292"/>
                </a:cubicBezTo>
                <a:cubicBezTo>
                  <a:pt x="19935" y="9911"/>
                  <a:pt x="19935" y="9911"/>
                  <a:pt x="19935" y="9911"/>
                </a:cubicBezTo>
                <a:cubicBezTo>
                  <a:pt x="19471" y="9445"/>
                  <a:pt x="18890" y="9191"/>
                  <a:pt x="18232" y="9191"/>
                </a:cubicBezTo>
                <a:close/>
                <a:moveTo>
                  <a:pt x="18542" y="2922"/>
                </a:moveTo>
                <a:cubicBezTo>
                  <a:pt x="18542" y="2118"/>
                  <a:pt x="17923" y="1440"/>
                  <a:pt x="17187" y="1440"/>
                </a:cubicBezTo>
                <a:cubicBezTo>
                  <a:pt x="13510" y="1440"/>
                  <a:pt x="13510" y="1440"/>
                  <a:pt x="13510" y="1440"/>
                </a:cubicBezTo>
                <a:cubicBezTo>
                  <a:pt x="12774" y="1440"/>
                  <a:pt x="12310" y="2075"/>
                  <a:pt x="11961" y="2922"/>
                </a:cubicBezTo>
                <a:cubicBezTo>
                  <a:pt x="10258" y="7369"/>
                  <a:pt x="10258" y="7369"/>
                  <a:pt x="10258" y="7369"/>
                </a:cubicBezTo>
                <a:cubicBezTo>
                  <a:pt x="18542" y="7327"/>
                  <a:pt x="18542" y="7327"/>
                  <a:pt x="18542" y="7327"/>
                </a:cubicBezTo>
                <a:lnTo>
                  <a:pt x="18542" y="2922"/>
                </a:lnTo>
                <a:close/>
                <a:moveTo>
                  <a:pt x="4026" y="14612"/>
                </a:moveTo>
                <a:cubicBezTo>
                  <a:pt x="5768" y="14612"/>
                  <a:pt x="7200" y="16179"/>
                  <a:pt x="7200" y="18127"/>
                </a:cubicBezTo>
                <a:cubicBezTo>
                  <a:pt x="7200" y="20033"/>
                  <a:pt x="5768" y="21600"/>
                  <a:pt x="4026" y="21600"/>
                </a:cubicBezTo>
                <a:cubicBezTo>
                  <a:pt x="2245" y="21600"/>
                  <a:pt x="813" y="20033"/>
                  <a:pt x="813" y="18127"/>
                </a:cubicBezTo>
                <a:cubicBezTo>
                  <a:pt x="813" y="16179"/>
                  <a:pt x="2245" y="14612"/>
                  <a:pt x="4026" y="14612"/>
                </a:cubicBezTo>
                <a:close/>
                <a:moveTo>
                  <a:pt x="4026" y="19779"/>
                </a:moveTo>
                <a:cubicBezTo>
                  <a:pt x="4839" y="19779"/>
                  <a:pt x="5535" y="19016"/>
                  <a:pt x="5535" y="18127"/>
                </a:cubicBezTo>
                <a:cubicBezTo>
                  <a:pt x="5535" y="17195"/>
                  <a:pt x="4839" y="16475"/>
                  <a:pt x="4026" y="16475"/>
                </a:cubicBezTo>
                <a:cubicBezTo>
                  <a:pt x="3174" y="16475"/>
                  <a:pt x="2516" y="17195"/>
                  <a:pt x="2516" y="18127"/>
                </a:cubicBezTo>
                <a:cubicBezTo>
                  <a:pt x="2516" y="19016"/>
                  <a:pt x="3174" y="19779"/>
                  <a:pt x="4026" y="1977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754"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09" name="Shape 309"/>
          <p:cNvSpPr>
            <a:spLocks noGrp="1"/>
          </p:cNvSpPr>
          <p:nvPr>
            <p:ph type="sldNum" sz="quarter" idx="2"/>
          </p:nvPr>
        </p:nvSpPr>
        <p:spPr>
          <a:xfrm>
            <a:off x="6278135" y="6218117"/>
            <a:ext cx="275071" cy="27699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/>
          <p:nvPr/>
        </p:nvSpPr>
        <p:spPr>
          <a:xfrm>
            <a:off x="877539" y="125061"/>
            <a:ext cx="3263453" cy="925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519" tIns="31519" rIns="31519" bIns="31519" anchor="ctr">
            <a:spAutoFit/>
          </a:bodyPr>
          <a:lstStyle>
            <a:lvl1pPr defTabSz="912652">
              <a:defRPr sz="1400"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r>
              <a:t>Магазин социального питания и адресной продовольственной поддержки</a:t>
            </a:r>
          </a:p>
        </p:txBody>
      </p:sp>
      <p:sp>
        <p:nvSpPr>
          <p:cNvPr id="317" name="Shape 317"/>
          <p:cNvSpPr/>
          <p:nvPr/>
        </p:nvSpPr>
        <p:spPr>
          <a:xfrm>
            <a:off x="200725" y="228781"/>
            <a:ext cx="659934" cy="699975"/>
          </a:xfrm>
          <a:prstGeom prst="ellipse">
            <a:avLst/>
          </a:prstGeom>
          <a:solidFill>
            <a:srgbClr val="31859C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754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18" name="Shape 318"/>
          <p:cNvSpPr/>
          <p:nvPr/>
        </p:nvSpPr>
        <p:spPr>
          <a:xfrm>
            <a:off x="346183" y="377800"/>
            <a:ext cx="369018" cy="401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018"/>
                </a:moveTo>
                <a:cubicBezTo>
                  <a:pt x="7387" y="21600"/>
                  <a:pt x="7387" y="21600"/>
                  <a:pt x="7387" y="21600"/>
                </a:cubicBezTo>
                <a:cubicBezTo>
                  <a:pt x="7387" y="5164"/>
                  <a:pt x="7387" y="5164"/>
                  <a:pt x="7387" y="5164"/>
                </a:cubicBezTo>
                <a:cubicBezTo>
                  <a:pt x="0" y="5164"/>
                  <a:pt x="0" y="5164"/>
                  <a:pt x="0" y="5164"/>
                </a:cubicBezTo>
                <a:lnTo>
                  <a:pt x="0" y="21018"/>
                </a:lnTo>
                <a:close/>
                <a:moveTo>
                  <a:pt x="7536" y="21600"/>
                </a:moveTo>
                <a:cubicBezTo>
                  <a:pt x="10856" y="20327"/>
                  <a:pt x="10856" y="20327"/>
                  <a:pt x="10856" y="20327"/>
                </a:cubicBezTo>
                <a:cubicBezTo>
                  <a:pt x="10856" y="5164"/>
                  <a:pt x="10856" y="5164"/>
                  <a:pt x="10856" y="5164"/>
                </a:cubicBezTo>
                <a:cubicBezTo>
                  <a:pt x="7536" y="5164"/>
                  <a:pt x="7536" y="5164"/>
                  <a:pt x="7536" y="5164"/>
                </a:cubicBezTo>
                <a:lnTo>
                  <a:pt x="7536" y="21600"/>
                </a:lnTo>
                <a:close/>
                <a:moveTo>
                  <a:pt x="1753" y="1745"/>
                </a:moveTo>
                <a:cubicBezTo>
                  <a:pt x="0" y="4982"/>
                  <a:pt x="0" y="4982"/>
                  <a:pt x="0" y="4982"/>
                </a:cubicBezTo>
                <a:cubicBezTo>
                  <a:pt x="7387" y="4982"/>
                  <a:pt x="7387" y="4982"/>
                  <a:pt x="7387" y="4982"/>
                </a:cubicBezTo>
                <a:cubicBezTo>
                  <a:pt x="8991" y="1745"/>
                  <a:pt x="8991" y="1745"/>
                  <a:pt x="8991" y="1745"/>
                </a:cubicBezTo>
                <a:lnTo>
                  <a:pt x="1753" y="1745"/>
                </a:lnTo>
                <a:close/>
                <a:moveTo>
                  <a:pt x="8991" y="764"/>
                </a:moveTo>
                <a:cubicBezTo>
                  <a:pt x="8991" y="364"/>
                  <a:pt x="8730" y="0"/>
                  <a:pt x="8431" y="0"/>
                </a:cubicBezTo>
                <a:cubicBezTo>
                  <a:pt x="2313" y="0"/>
                  <a:pt x="2313" y="0"/>
                  <a:pt x="2313" y="0"/>
                </a:cubicBezTo>
                <a:cubicBezTo>
                  <a:pt x="2015" y="0"/>
                  <a:pt x="1753" y="364"/>
                  <a:pt x="1753" y="764"/>
                </a:cubicBezTo>
                <a:cubicBezTo>
                  <a:pt x="1753" y="1564"/>
                  <a:pt x="1753" y="1564"/>
                  <a:pt x="1753" y="1564"/>
                </a:cubicBezTo>
                <a:cubicBezTo>
                  <a:pt x="8991" y="1564"/>
                  <a:pt x="8991" y="1564"/>
                  <a:pt x="8991" y="1564"/>
                </a:cubicBezTo>
                <a:lnTo>
                  <a:pt x="8991" y="764"/>
                </a:lnTo>
                <a:close/>
                <a:moveTo>
                  <a:pt x="7498" y="4982"/>
                </a:moveTo>
                <a:cubicBezTo>
                  <a:pt x="10856" y="4982"/>
                  <a:pt x="10856" y="4982"/>
                  <a:pt x="10856" y="4982"/>
                </a:cubicBezTo>
                <a:cubicBezTo>
                  <a:pt x="9065" y="1745"/>
                  <a:pt x="9065" y="1745"/>
                  <a:pt x="9065" y="1745"/>
                </a:cubicBezTo>
                <a:lnTo>
                  <a:pt x="7498" y="4982"/>
                </a:lnTo>
                <a:close/>
                <a:moveTo>
                  <a:pt x="21040" y="14873"/>
                </a:moveTo>
                <a:cubicBezTo>
                  <a:pt x="21600" y="14618"/>
                  <a:pt x="21600" y="14618"/>
                  <a:pt x="21600" y="14618"/>
                </a:cubicBezTo>
                <a:cubicBezTo>
                  <a:pt x="21600" y="14436"/>
                  <a:pt x="21600" y="14218"/>
                  <a:pt x="21563" y="14036"/>
                </a:cubicBezTo>
                <a:cubicBezTo>
                  <a:pt x="21525" y="13855"/>
                  <a:pt x="21488" y="13673"/>
                  <a:pt x="21413" y="13491"/>
                </a:cubicBezTo>
                <a:cubicBezTo>
                  <a:pt x="21339" y="13273"/>
                  <a:pt x="21339" y="13273"/>
                  <a:pt x="21339" y="13273"/>
                </a:cubicBezTo>
                <a:cubicBezTo>
                  <a:pt x="20593" y="13455"/>
                  <a:pt x="19847" y="13455"/>
                  <a:pt x="19138" y="13309"/>
                </a:cubicBezTo>
                <a:cubicBezTo>
                  <a:pt x="18392" y="13127"/>
                  <a:pt x="17832" y="12909"/>
                  <a:pt x="17459" y="12582"/>
                </a:cubicBezTo>
                <a:cubicBezTo>
                  <a:pt x="18093" y="12545"/>
                  <a:pt x="18653" y="12473"/>
                  <a:pt x="19138" y="12364"/>
                </a:cubicBezTo>
                <a:cubicBezTo>
                  <a:pt x="19585" y="12291"/>
                  <a:pt x="19996" y="12145"/>
                  <a:pt x="20257" y="12036"/>
                </a:cubicBezTo>
                <a:cubicBezTo>
                  <a:pt x="20667" y="11855"/>
                  <a:pt x="20667" y="11855"/>
                  <a:pt x="20667" y="11855"/>
                </a:cubicBezTo>
                <a:cubicBezTo>
                  <a:pt x="20705" y="11600"/>
                  <a:pt x="20705" y="11309"/>
                  <a:pt x="20630" y="10982"/>
                </a:cubicBezTo>
                <a:cubicBezTo>
                  <a:pt x="20593" y="10655"/>
                  <a:pt x="20555" y="10364"/>
                  <a:pt x="20481" y="10145"/>
                </a:cubicBezTo>
                <a:cubicBezTo>
                  <a:pt x="20406" y="9818"/>
                  <a:pt x="20406" y="9818"/>
                  <a:pt x="20406" y="9818"/>
                </a:cubicBezTo>
                <a:cubicBezTo>
                  <a:pt x="19809" y="10000"/>
                  <a:pt x="19250" y="10073"/>
                  <a:pt x="18653" y="10036"/>
                </a:cubicBezTo>
                <a:cubicBezTo>
                  <a:pt x="18056" y="10000"/>
                  <a:pt x="17608" y="9927"/>
                  <a:pt x="17310" y="9782"/>
                </a:cubicBezTo>
                <a:cubicBezTo>
                  <a:pt x="16825" y="9600"/>
                  <a:pt x="16825" y="9600"/>
                  <a:pt x="16825" y="9600"/>
                </a:cubicBezTo>
                <a:cubicBezTo>
                  <a:pt x="17235" y="9600"/>
                  <a:pt x="17720" y="9527"/>
                  <a:pt x="18242" y="9345"/>
                </a:cubicBezTo>
                <a:cubicBezTo>
                  <a:pt x="18727" y="9164"/>
                  <a:pt x="19138" y="8982"/>
                  <a:pt x="19436" y="8836"/>
                </a:cubicBezTo>
                <a:cubicBezTo>
                  <a:pt x="19884" y="8582"/>
                  <a:pt x="19884" y="8582"/>
                  <a:pt x="19884" y="8582"/>
                </a:cubicBezTo>
                <a:cubicBezTo>
                  <a:pt x="19847" y="8364"/>
                  <a:pt x="19809" y="8145"/>
                  <a:pt x="19735" y="7891"/>
                </a:cubicBezTo>
                <a:cubicBezTo>
                  <a:pt x="19660" y="7636"/>
                  <a:pt x="19585" y="7455"/>
                  <a:pt x="19511" y="7273"/>
                </a:cubicBezTo>
                <a:cubicBezTo>
                  <a:pt x="19436" y="7018"/>
                  <a:pt x="19436" y="7018"/>
                  <a:pt x="19436" y="7018"/>
                </a:cubicBezTo>
                <a:cubicBezTo>
                  <a:pt x="19212" y="7236"/>
                  <a:pt x="18802" y="7382"/>
                  <a:pt x="18317" y="7491"/>
                </a:cubicBezTo>
                <a:cubicBezTo>
                  <a:pt x="17832" y="7600"/>
                  <a:pt x="17384" y="7636"/>
                  <a:pt x="17011" y="7636"/>
                </a:cubicBezTo>
                <a:cubicBezTo>
                  <a:pt x="16452" y="7636"/>
                  <a:pt x="16452" y="7636"/>
                  <a:pt x="16452" y="7636"/>
                </a:cubicBezTo>
                <a:cubicBezTo>
                  <a:pt x="16937" y="7455"/>
                  <a:pt x="17384" y="7236"/>
                  <a:pt x="17795" y="6982"/>
                </a:cubicBezTo>
                <a:cubicBezTo>
                  <a:pt x="18205" y="6691"/>
                  <a:pt x="18504" y="6473"/>
                  <a:pt x="18653" y="6255"/>
                </a:cubicBezTo>
                <a:cubicBezTo>
                  <a:pt x="18914" y="6000"/>
                  <a:pt x="18914" y="6000"/>
                  <a:pt x="18914" y="6000"/>
                </a:cubicBezTo>
                <a:cubicBezTo>
                  <a:pt x="18131" y="4836"/>
                  <a:pt x="17347" y="4000"/>
                  <a:pt x="16526" y="3491"/>
                </a:cubicBezTo>
                <a:cubicBezTo>
                  <a:pt x="15743" y="3018"/>
                  <a:pt x="15034" y="2836"/>
                  <a:pt x="14437" y="2982"/>
                </a:cubicBezTo>
                <a:cubicBezTo>
                  <a:pt x="13878" y="3127"/>
                  <a:pt x="13355" y="3455"/>
                  <a:pt x="12945" y="3964"/>
                </a:cubicBezTo>
                <a:cubicBezTo>
                  <a:pt x="12535" y="4436"/>
                  <a:pt x="12274" y="5055"/>
                  <a:pt x="12124" y="5782"/>
                </a:cubicBezTo>
                <a:cubicBezTo>
                  <a:pt x="11863" y="7236"/>
                  <a:pt x="11975" y="9455"/>
                  <a:pt x="12497" y="12436"/>
                </a:cubicBezTo>
                <a:cubicBezTo>
                  <a:pt x="12982" y="15418"/>
                  <a:pt x="13766" y="17818"/>
                  <a:pt x="14848" y="19636"/>
                </a:cubicBezTo>
                <a:cubicBezTo>
                  <a:pt x="15295" y="20255"/>
                  <a:pt x="15780" y="20655"/>
                  <a:pt x="16377" y="20873"/>
                </a:cubicBezTo>
                <a:cubicBezTo>
                  <a:pt x="16937" y="21055"/>
                  <a:pt x="17496" y="21018"/>
                  <a:pt x="18056" y="20800"/>
                </a:cubicBezTo>
                <a:cubicBezTo>
                  <a:pt x="18616" y="20582"/>
                  <a:pt x="19138" y="20218"/>
                  <a:pt x="19660" y="19782"/>
                </a:cubicBezTo>
                <a:cubicBezTo>
                  <a:pt x="20145" y="19345"/>
                  <a:pt x="20593" y="18764"/>
                  <a:pt x="20928" y="18073"/>
                </a:cubicBezTo>
                <a:cubicBezTo>
                  <a:pt x="21264" y="17418"/>
                  <a:pt x="21488" y="16691"/>
                  <a:pt x="21563" y="15964"/>
                </a:cubicBezTo>
                <a:cubicBezTo>
                  <a:pt x="21003" y="16109"/>
                  <a:pt x="20406" y="16145"/>
                  <a:pt x="19809" y="16109"/>
                </a:cubicBezTo>
                <a:cubicBezTo>
                  <a:pt x="19175" y="16073"/>
                  <a:pt x="18727" y="16000"/>
                  <a:pt x="18429" y="15891"/>
                </a:cubicBezTo>
                <a:cubicBezTo>
                  <a:pt x="18019" y="15709"/>
                  <a:pt x="18019" y="15709"/>
                  <a:pt x="18019" y="15709"/>
                </a:cubicBezTo>
                <a:cubicBezTo>
                  <a:pt x="18466" y="15673"/>
                  <a:pt x="18989" y="15564"/>
                  <a:pt x="19585" y="15382"/>
                </a:cubicBezTo>
                <a:cubicBezTo>
                  <a:pt x="20220" y="15200"/>
                  <a:pt x="20705" y="15018"/>
                  <a:pt x="21040" y="1487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754"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19" name="Shape 319"/>
          <p:cNvSpPr/>
          <p:nvPr/>
        </p:nvSpPr>
        <p:spPr>
          <a:xfrm>
            <a:off x="0" y="6629488"/>
            <a:ext cx="9144000" cy="228781"/>
          </a:xfrm>
          <a:prstGeom prst="rect">
            <a:avLst/>
          </a:prstGeom>
          <a:solidFill>
            <a:srgbClr val="31859C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754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20" name="Shape 320"/>
          <p:cNvSpPr>
            <a:spLocks noGrp="1"/>
          </p:cNvSpPr>
          <p:nvPr>
            <p:ph type="sldNum" sz="quarter" idx="2"/>
          </p:nvPr>
        </p:nvSpPr>
        <p:spPr>
          <a:xfrm>
            <a:off x="6278135" y="6218117"/>
            <a:ext cx="275071" cy="27699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0" name="Shape 50"/>
          <p:cNvSpPr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1" name="Shape 51"/>
          <p:cNvSpPr>
            <a:spLocks noGrp="1"/>
          </p:cNvSpPr>
          <p:nvPr>
            <p:ph type="body" sz="quarter" idx="13"/>
          </p:nvPr>
        </p:nvSpPr>
        <p:spPr>
          <a:xfrm>
            <a:off x="4645151" y="1535111"/>
            <a:ext cx="4041775" cy="639765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52" name="Shape 52"/>
          <p:cNvSpPr>
            <a:spLocks noGrp="1"/>
          </p:cNvSpPr>
          <p:nvPr>
            <p:ph type="sldNum" sz="quarter" idx="2"/>
          </p:nvPr>
        </p:nvSpPr>
        <p:spPr>
          <a:xfrm>
            <a:off x="8328436" y="6285358"/>
            <a:ext cx="332779" cy="33855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/>
          <p:nvPr/>
        </p:nvSpPr>
        <p:spPr>
          <a:xfrm>
            <a:off x="877539" y="125061"/>
            <a:ext cx="3263453" cy="925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519" tIns="31519" rIns="31519" bIns="31519" anchor="ctr">
            <a:spAutoFit/>
          </a:bodyPr>
          <a:lstStyle>
            <a:lvl1pPr defTabSz="912652">
              <a:defRPr sz="1400"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r>
              <a:t>Магазин социального питания и адресной продовольственной поддержки</a:t>
            </a:r>
          </a:p>
        </p:txBody>
      </p:sp>
      <p:sp>
        <p:nvSpPr>
          <p:cNvPr id="328" name="Shape 328"/>
          <p:cNvSpPr/>
          <p:nvPr/>
        </p:nvSpPr>
        <p:spPr>
          <a:xfrm>
            <a:off x="200725" y="228781"/>
            <a:ext cx="659934" cy="699975"/>
          </a:xfrm>
          <a:prstGeom prst="ellipse">
            <a:avLst/>
          </a:prstGeom>
          <a:solidFill>
            <a:srgbClr val="31859C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754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29" name="Shape 329"/>
          <p:cNvSpPr/>
          <p:nvPr/>
        </p:nvSpPr>
        <p:spPr>
          <a:xfrm>
            <a:off x="346183" y="377800"/>
            <a:ext cx="369018" cy="401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018"/>
                </a:moveTo>
                <a:cubicBezTo>
                  <a:pt x="7387" y="21600"/>
                  <a:pt x="7387" y="21600"/>
                  <a:pt x="7387" y="21600"/>
                </a:cubicBezTo>
                <a:cubicBezTo>
                  <a:pt x="7387" y="5164"/>
                  <a:pt x="7387" y="5164"/>
                  <a:pt x="7387" y="5164"/>
                </a:cubicBezTo>
                <a:cubicBezTo>
                  <a:pt x="0" y="5164"/>
                  <a:pt x="0" y="5164"/>
                  <a:pt x="0" y="5164"/>
                </a:cubicBezTo>
                <a:lnTo>
                  <a:pt x="0" y="21018"/>
                </a:lnTo>
                <a:close/>
                <a:moveTo>
                  <a:pt x="7536" y="21600"/>
                </a:moveTo>
                <a:cubicBezTo>
                  <a:pt x="10856" y="20327"/>
                  <a:pt x="10856" y="20327"/>
                  <a:pt x="10856" y="20327"/>
                </a:cubicBezTo>
                <a:cubicBezTo>
                  <a:pt x="10856" y="5164"/>
                  <a:pt x="10856" y="5164"/>
                  <a:pt x="10856" y="5164"/>
                </a:cubicBezTo>
                <a:cubicBezTo>
                  <a:pt x="7536" y="5164"/>
                  <a:pt x="7536" y="5164"/>
                  <a:pt x="7536" y="5164"/>
                </a:cubicBezTo>
                <a:lnTo>
                  <a:pt x="7536" y="21600"/>
                </a:lnTo>
                <a:close/>
                <a:moveTo>
                  <a:pt x="1753" y="1745"/>
                </a:moveTo>
                <a:cubicBezTo>
                  <a:pt x="0" y="4982"/>
                  <a:pt x="0" y="4982"/>
                  <a:pt x="0" y="4982"/>
                </a:cubicBezTo>
                <a:cubicBezTo>
                  <a:pt x="7387" y="4982"/>
                  <a:pt x="7387" y="4982"/>
                  <a:pt x="7387" y="4982"/>
                </a:cubicBezTo>
                <a:cubicBezTo>
                  <a:pt x="8991" y="1745"/>
                  <a:pt x="8991" y="1745"/>
                  <a:pt x="8991" y="1745"/>
                </a:cubicBezTo>
                <a:lnTo>
                  <a:pt x="1753" y="1745"/>
                </a:lnTo>
                <a:close/>
                <a:moveTo>
                  <a:pt x="8991" y="764"/>
                </a:moveTo>
                <a:cubicBezTo>
                  <a:pt x="8991" y="364"/>
                  <a:pt x="8730" y="0"/>
                  <a:pt x="8431" y="0"/>
                </a:cubicBezTo>
                <a:cubicBezTo>
                  <a:pt x="2313" y="0"/>
                  <a:pt x="2313" y="0"/>
                  <a:pt x="2313" y="0"/>
                </a:cubicBezTo>
                <a:cubicBezTo>
                  <a:pt x="2015" y="0"/>
                  <a:pt x="1753" y="364"/>
                  <a:pt x="1753" y="764"/>
                </a:cubicBezTo>
                <a:cubicBezTo>
                  <a:pt x="1753" y="1564"/>
                  <a:pt x="1753" y="1564"/>
                  <a:pt x="1753" y="1564"/>
                </a:cubicBezTo>
                <a:cubicBezTo>
                  <a:pt x="8991" y="1564"/>
                  <a:pt x="8991" y="1564"/>
                  <a:pt x="8991" y="1564"/>
                </a:cubicBezTo>
                <a:lnTo>
                  <a:pt x="8991" y="764"/>
                </a:lnTo>
                <a:close/>
                <a:moveTo>
                  <a:pt x="7498" y="4982"/>
                </a:moveTo>
                <a:cubicBezTo>
                  <a:pt x="10856" y="4982"/>
                  <a:pt x="10856" y="4982"/>
                  <a:pt x="10856" y="4982"/>
                </a:cubicBezTo>
                <a:cubicBezTo>
                  <a:pt x="9065" y="1745"/>
                  <a:pt x="9065" y="1745"/>
                  <a:pt x="9065" y="1745"/>
                </a:cubicBezTo>
                <a:lnTo>
                  <a:pt x="7498" y="4982"/>
                </a:lnTo>
                <a:close/>
                <a:moveTo>
                  <a:pt x="21040" y="14873"/>
                </a:moveTo>
                <a:cubicBezTo>
                  <a:pt x="21600" y="14618"/>
                  <a:pt x="21600" y="14618"/>
                  <a:pt x="21600" y="14618"/>
                </a:cubicBezTo>
                <a:cubicBezTo>
                  <a:pt x="21600" y="14436"/>
                  <a:pt x="21600" y="14218"/>
                  <a:pt x="21563" y="14036"/>
                </a:cubicBezTo>
                <a:cubicBezTo>
                  <a:pt x="21525" y="13855"/>
                  <a:pt x="21488" y="13673"/>
                  <a:pt x="21413" y="13491"/>
                </a:cubicBezTo>
                <a:cubicBezTo>
                  <a:pt x="21339" y="13273"/>
                  <a:pt x="21339" y="13273"/>
                  <a:pt x="21339" y="13273"/>
                </a:cubicBezTo>
                <a:cubicBezTo>
                  <a:pt x="20593" y="13455"/>
                  <a:pt x="19847" y="13455"/>
                  <a:pt x="19138" y="13309"/>
                </a:cubicBezTo>
                <a:cubicBezTo>
                  <a:pt x="18392" y="13127"/>
                  <a:pt x="17832" y="12909"/>
                  <a:pt x="17459" y="12582"/>
                </a:cubicBezTo>
                <a:cubicBezTo>
                  <a:pt x="18093" y="12545"/>
                  <a:pt x="18653" y="12473"/>
                  <a:pt x="19138" y="12364"/>
                </a:cubicBezTo>
                <a:cubicBezTo>
                  <a:pt x="19585" y="12291"/>
                  <a:pt x="19996" y="12145"/>
                  <a:pt x="20257" y="12036"/>
                </a:cubicBezTo>
                <a:cubicBezTo>
                  <a:pt x="20667" y="11855"/>
                  <a:pt x="20667" y="11855"/>
                  <a:pt x="20667" y="11855"/>
                </a:cubicBezTo>
                <a:cubicBezTo>
                  <a:pt x="20705" y="11600"/>
                  <a:pt x="20705" y="11309"/>
                  <a:pt x="20630" y="10982"/>
                </a:cubicBezTo>
                <a:cubicBezTo>
                  <a:pt x="20593" y="10655"/>
                  <a:pt x="20555" y="10364"/>
                  <a:pt x="20481" y="10145"/>
                </a:cubicBezTo>
                <a:cubicBezTo>
                  <a:pt x="20406" y="9818"/>
                  <a:pt x="20406" y="9818"/>
                  <a:pt x="20406" y="9818"/>
                </a:cubicBezTo>
                <a:cubicBezTo>
                  <a:pt x="19809" y="10000"/>
                  <a:pt x="19250" y="10073"/>
                  <a:pt x="18653" y="10036"/>
                </a:cubicBezTo>
                <a:cubicBezTo>
                  <a:pt x="18056" y="10000"/>
                  <a:pt x="17608" y="9927"/>
                  <a:pt x="17310" y="9782"/>
                </a:cubicBezTo>
                <a:cubicBezTo>
                  <a:pt x="16825" y="9600"/>
                  <a:pt x="16825" y="9600"/>
                  <a:pt x="16825" y="9600"/>
                </a:cubicBezTo>
                <a:cubicBezTo>
                  <a:pt x="17235" y="9600"/>
                  <a:pt x="17720" y="9527"/>
                  <a:pt x="18242" y="9345"/>
                </a:cubicBezTo>
                <a:cubicBezTo>
                  <a:pt x="18727" y="9164"/>
                  <a:pt x="19138" y="8982"/>
                  <a:pt x="19436" y="8836"/>
                </a:cubicBezTo>
                <a:cubicBezTo>
                  <a:pt x="19884" y="8582"/>
                  <a:pt x="19884" y="8582"/>
                  <a:pt x="19884" y="8582"/>
                </a:cubicBezTo>
                <a:cubicBezTo>
                  <a:pt x="19847" y="8364"/>
                  <a:pt x="19809" y="8145"/>
                  <a:pt x="19735" y="7891"/>
                </a:cubicBezTo>
                <a:cubicBezTo>
                  <a:pt x="19660" y="7636"/>
                  <a:pt x="19585" y="7455"/>
                  <a:pt x="19511" y="7273"/>
                </a:cubicBezTo>
                <a:cubicBezTo>
                  <a:pt x="19436" y="7018"/>
                  <a:pt x="19436" y="7018"/>
                  <a:pt x="19436" y="7018"/>
                </a:cubicBezTo>
                <a:cubicBezTo>
                  <a:pt x="19212" y="7236"/>
                  <a:pt x="18802" y="7382"/>
                  <a:pt x="18317" y="7491"/>
                </a:cubicBezTo>
                <a:cubicBezTo>
                  <a:pt x="17832" y="7600"/>
                  <a:pt x="17384" y="7636"/>
                  <a:pt x="17011" y="7636"/>
                </a:cubicBezTo>
                <a:cubicBezTo>
                  <a:pt x="16452" y="7636"/>
                  <a:pt x="16452" y="7636"/>
                  <a:pt x="16452" y="7636"/>
                </a:cubicBezTo>
                <a:cubicBezTo>
                  <a:pt x="16937" y="7455"/>
                  <a:pt x="17384" y="7236"/>
                  <a:pt x="17795" y="6982"/>
                </a:cubicBezTo>
                <a:cubicBezTo>
                  <a:pt x="18205" y="6691"/>
                  <a:pt x="18504" y="6473"/>
                  <a:pt x="18653" y="6255"/>
                </a:cubicBezTo>
                <a:cubicBezTo>
                  <a:pt x="18914" y="6000"/>
                  <a:pt x="18914" y="6000"/>
                  <a:pt x="18914" y="6000"/>
                </a:cubicBezTo>
                <a:cubicBezTo>
                  <a:pt x="18131" y="4836"/>
                  <a:pt x="17347" y="4000"/>
                  <a:pt x="16526" y="3491"/>
                </a:cubicBezTo>
                <a:cubicBezTo>
                  <a:pt x="15743" y="3018"/>
                  <a:pt x="15034" y="2836"/>
                  <a:pt x="14437" y="2982"/>
                </a:cubicBezTo>
                <a:cubicBezTo>
                  <a:pt x="13878" y="3127"/>
                  <a:pt x="13355" y="3455"/>
                  <a:pt x="12945" y="3964"/>
                </a:cubicBezTo>
                <a:cubicBezTo>
                  <a:pt x="12535" y="4436"/>
                  <a:pt x="12274" y="5055"/>
                  <a:pt x="12124" y="5782"/>
                </a:cubicBezTo>
                <a:cubicBezTo>
                  <a:pt x="11863" y="7236"/>
                  <a:pt x="11975" y="9455"/>
                  <a:pt x="12497" y="12436"/>
                </a:cubicBezTo>
                <a:cubicBezTo>
                  <a:pt x="12982" y="15418"/>
                  <a:pt x="13766" y="17818"/>
                  <a:pt x="14848" y="19636"/>
                </a:cubicBezTo>
                <a:cubicBezTo>
                  <a:pt x="15295" y="20255"/>
                  <a:pt x="15780" y="20655"/>
                  <a:pt x="16377" y="20873"/>
                </a:cubicBezTo>
                <a:cubicBezTo>
                  <a:pt x="16937" y="21055"/>
                  <a:pt x="17496" y="21018"/>
                  <a:pt x="18056" y="20800"/>
                </a:cubicBezTo>
                <a:cubicBezTo>
                  <a:pt x="18616" y="20582"/>
                  <a:pt x="19138" y="20218"/>
                  <a:pt x="19660" y="19782"/>
                </a:cubicBezTo>
                <a:cubicBezTo>
                  <a:pt x="20145" y="19345"/>
                  <a:pt x="20593" y="18764"/>
                  <a:pt x="20928" y="18073"/>
                </a:cubicBezTo>
                <a:cubicBezTo>
                  <a:pt x="21264" y="17418"/>
                  <a:pt x="21488" y="16691"/>
                  <a:pt x="21563" y="15964"/>
                </a:cubicBezTo>
                <a:cubicBezTo>
                  <a:pt x="21003" y="16109"/>
                  <a:pt x="20406" y="16145"/>
                  <a:pt x="19809" y="16109"/>
                </a:cubicBezTo>
                <a:cubicBezTo>
                  <a:pt x="19175" y="16073"/>
                  <a:pt x="18727" y="16000"/>
                  <a:pt x="18429" y="15891"/>
                </a:cubicBezTo>
                <a:cubicBezTo>
                  <a:pt x="18019" y="15709"/>
                  <a:pt x="18019" y="15709"/>
                  <a:pt x="18019" y="15709"/>
                </a:cubicBezTo>
                <a:cubicBezTo>
                  <a:pt x="18466" y="15673"/>
                  <a:pt x="18989" y="15564"/>
                  <a:pt x="19585" y="15382"/>
                </a:cubicBezTo>
                <a:cubicBezTo>
                  <a:pt x="20220" y="15200"/>
                  <a:pt x="20705" y="15018"/>
                  <a:pt x="21040" y="1487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754"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30" name="Shape 330"/>
          <p:cNvSpPr>
            <a:spLocks noGrp="1"/>
          </p:cNvSpPr>
          <p:nvPr>
            <p:ph type="sldNum" sz="quarter" idx="2"/>
          </p:nvPr>
        </p:nvSpPr>
        <p:spPr>
          <a:xfrm>
            <a:off x="6278135" y="6218117"/>
            <a:ext cx="275071" cy="27699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/>
          <p:nvPr/>
        </p:nvSpPr>
        <p:spPr>
          <a:xfrm>
            <a:off x="877539" y="125061"/>
            <a:ext cx="3263453" cy="925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519" tIns="31519" rIns="31519" bIns="31519" anchor="ctr">
            <a:spAutoFit/>
          </a:bodyPr>
          <a:lstStyle>
            <a:lvl1pPr defTabSz="912652">
              <a:defRPr sz="1400" cap="all">
                <a:solidFill>
                  <a:srgbClr val="F2F2F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r>
              <a:t>Магазин социального питания и адресной продовольственной поддержки</a:t>
            </a:r>
          </a:p>
        </p:txBody>
      </p:sp>
      <p:sp>
        <p:nvSpPr>
          <p:cNvPr id="338" name="Shape 338"/>
          <p:cNvSpPr/>
          <p:nvPr/>
        </p:nvSpPr>
        <p:spPr>
          <a:xfrm>
            <a:off x="200725" y="228781"/>
            <a:ext cx="659934" cy="699975"/>
          </a:xfrm>
          <a:prstGeom prst="ellipse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754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39" name="Shape 339"/>
          <p:cNvSpPr/>
          <p:nvPr/>
        </p:nvSpPr>
        <p:spPr>
          <a:xfrm>
            <a:off x="346183" y="377800"/>
            <a:ext cx="369018" cy="401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018"/>
                </a:moveTo>
                <a:cubicBezTo>
                  <a:pt x="7387" y="21600"/>
                  <a:pt x="7387" y="21600"/>
                  <a:pt x="7387" y="21600"/>
                </a:cubicBezTo>
                <a:cubicBezTo>
                  <a:pt x="7387" y="5164"/>
                  <a:pt x="7387" y="5164"/>
                  <a:pt x="7387" y="5164"/>
                </a:cubicBezTo>
                <a:cubicBezTo>
                  <a:pt x="0" y="5164"/>
                  <a:pt x="0" y="5164"/>
                  <a:pt x="0" y="5164"/>
                </a:cubicBezTo>
                <a:lnTo>
                  <a:pt x="0" y="21018"/>
                </a:lnTo>
                <a:close/>
                <a:moveTo>
                  <a:pt x="7536" y="21600"/>
                </a:moveTo>
                <a:cubicBezTo>
                  <a:pt x="10856" y="20327"/>
                  <a:pt x="10856" y="20327"/>
                  <a:pt x="10856" y="20327"/>
                </a:cubicBezTo>
                <a:cubicBezTo>
                  <a:pt x="10856" y="5164"/>
                  <a:pt x="10856" y="5164"/>
                  <a:pt x="10856" y="5164"/>
                </a:cubicBezTo>
                <a:cubicBezTo>
                  <a:pt x="7536" y="5164"/>
                  <a:pt x="7536" y="5164"/>
                  <a:pt x="7536" y="5164"/>
                </a:cubicBezTo>
                <a:lnTo>
                  <a:pt x="7536" y="21600"/>
                </a:lnTo>
                <a:close/>
                <a:moveTo>
                  <a:pt x="1753" y="1745"/>
                </a:moveTo>
                <a:cubicBezTo>
                  <a:pt x="0" y="4982"/>
                  <a:pt x="0" y="4982"/>
                  <a:pt x="0" y="4982"/>
                </a:cubicBezTo>
                <a:cubicBezTo>
                  <a:pt x="7387" y="4982"/>
                  <a:pt x="7387" y="4982"/>
                  <a:pt x="7387" y="4982"/>
                </a:cubicBezTo>
                <a:cubicBezTo>
                  <a:pt x="8991" y="1745"/>
                  <a:pt x="8991" y="1745"/>
                  <a:pt x="8991" y="1745"/>
                </a:cubicBezTo>
                <a:lnTo>
                  <a:pt x="1753" y="1745"/>
                </a:lnTo>
                <a:close/>
                <a:moveTo>
                  <a:pt x="8991" y="764"/>
                </a:moveTo>
                <a:cubicBezTo>
                  <a:pt x="8991" y="364"/>
                  <a:pt x="8730" y="0"/>
                  <a:pt x="8431" y="0"/>
                </a:cubicBezTo>
                <a:cubicBezTo>
                  <a:pt x="2313" y="0"/>
                  <a:pt x="2313" y="0"/>
                  <a:pt x="2313" y="0"/>
                </a:cubicBezTo>
                <a:cubicBezTo>
                  <a:pt x="2015" y="0"/>
                  <a:pt x="1753" y="364"/>
                  <a:pt x="1753" y="764"/>
                </a:cubicBezTo>
                <a:cubicBezTo>
                  <a:pt x="1753" y="1564"/>
                  <a:pt x="1753" y="1564"/>
                  <a:pt x="1753" y="1564"/>
                </a:cubicBezTo>
                <a:cubicBezTo>
                  <a:pt x="8991" y="1564"/>
                  <a:pt x="8991" y="1564"/>
                  <a:pt x="8991" y="1564"/>
                </a:cubicBezTo>
                <a:lnTo>
                  <a:pt x="8991" y="764"/>
                </a:lnTo>
                <a:close/>
                <a:moveTo>
                  <a:pt x="7498" y="4982"/>
                </a:moveTo>
                <a:cubicBezTo>
                  <a:pt x="10856" y="4982"/>
                  <a:pt x="10856" y="4982"/>
                  <a:pt x="10856" y="4982"/>
                </a:cubicBezTo>
                <a:cubicBezTo>
                  <a:pt x="9065" y="1745"/>
                  <a:pt x="9065" y="1745"/>
                  <a:pt x="9065" y="1745"/>
                </a:cubicBezTo>
                <a:lnTo>
                  <a:pt x="7498" y="4982"/>
                </a:lnTo>
                <a:close/>
                <a:moveTo>
                  <a:pt x="21040" y="14873"/>
                </a:moveTo>
                <a:cubicBezTo>
                  <a:pt x="21600" y="14618"/>
                  <a:pt x="21600" y="14618"/>
                  <a:pt x="21600" y="14618"/>
                </a:cubicBezTo>
                <a:cubicBezTo>
                  <a:pt x="21600" y="14436"/>
                  <a:pt x="21600" y="14218"/>
                  <a:pt x="21563" y="14036"/>
                </a:cubicBezTo>
                <a:cubicBezTo>
                  <a:pt x="21525" y="13855"/>
                  <a:pt x="21488" y="13673"/>
                  <a:pt x="21413" y="13491"/>
                </a:cubicBezTo>
                <a:cubicBezTo>
                  <a:pt x="21339" y="13273"/>
                  <a:pt x="21339" y="13273"/>
                  <a:pt x="21339" y="13273"/>
                </a:cubicBezTo>
                <a:cubicBezTo>
                  <a:pt x="20593" y="13455"/>
                  <a:pt x="19847" y="13455"/>
                  <a:pt x="19138" y="13309"/>
                </a:cubicBezTo>
                <a:cubicBezTo>
                  <a:pt x="18392" y="13127"/>
                  <a:pt x="17832" y="12909"/>
                  <a:pt x="17459" y="12582"/>
                </a:cubicBezTo>
                <a:cubicBezTo>
                  <a:pt x="18093" y="12545"/>
                  <a:pt x="18653" y="12473"/>
                  <a:pt x="19138" y="12364"/>
                </a:cubicBezTo>
                <a:cubicBezTo>
                  <a:pt x="19585" y="12291"/>
                  <a:pt x="19996" y="12145"/>
                  <a:pt x="20257" y="12036"/>
                </a:cubicBezTo>
                <a:cubicBezTo>
                  <a:pt x="20667" y="11855"/>
                  <a:pt x="20667" y="11855"/>
                  <a:pt x="20667" y="11855"/>
                </a:cubicBezTo>
                <a:cubicBezTo>
                  <a:pt x="20705" y="11600"/>
                  <a:pt x="20705" y="11309"/>
                  <a:pt x="20630" y="10982"/>
                </a:cubicBezTo>
                <a:cubicBezTo>
                  <a:pt x="20593" y="10655"/>
                  <a:pt x="20555" y="10364"/>
                  <a:pt x="20481" y="10145"/>
                </a:cubicBezTo>
                <a:cubicBezTo>
                  <a:pt x="20406" y="9818"/>
                  <a:pt x="20406" y="9818"/>
                  <a:pt x="20406" y="9818"/>
                </a:cubicBezTo>
                <a:cubicBezTo>
                  <a:pt x="19809" y="10000"/>
                  <a:pt x="19250" y="10073"/>
                  <a:pt x="18653" y="10036"/>
                </a:cubicBezTo>
                <a:cubicBezTo>
                  <a:pt x="18056" y="10000"/>
                  <a:pt x="17608" y="9927"/>
                  <a:pt x="17310" y="9782"/>
                </a:cubicBezTo>
                <a:cubicBezTo>
                  <a:pt x="16825" y="9600"/>
                  <a:pt x="16825" y="9600"/>
                  <a:pt x="16825" y="9600"/>
                </a:cubicBezTo>
                <a:cubicBezTo>
                  <a:pt x="17235" y="9600"/>
                  <a:pt x="17720" y="9527"/>
                  <a:pt x="18242" y="9345"/>
                </a:cubicBezTo>
                <a:cubicBezTo>
                  <a:pt x="18727" y="9164"/>
                  <a:pt x="19138" y="8982"/>
                  <a:pt x="19436" y="8836"/>
                </a:cubicBezTo>
                <a:cubicBezTo>
                  <a:pt x="19884" y="8582"/>
                  <a:pt x="19884" y="8582"/>
                  <a:pt x="19884" y="8582"/>
                </a:cubicBezTo>
                <a:cubicBezTo>
                  <a:pt x="19847" y="8364"/>
                  <a:pt x="19809" y="8145"/>
                  <a:pt x="19735" y="7891"/>
                </a:cubicBezTo>
                <a:cubicBezTo>
                  <a:pt x="19660" y="7636"/>
                  <a:pt x="19585" y="7455"/>
                  <a:pt x="19511" y="7273"/>
                </a:cubicBezTo>
                <a:cubicBezTo>
                  <a:pt x="19436" y="7018"/>
                  <a:pt x="19436" y="7018"/>
                  <a:pt x="19436" y="7018"/>
                </a:cubicBezTo>
                <a:cubicBezTo>
                  <a:pt x="19212" y="7236"/>
                  <a:pt x="18802" y="7382"/>
                  <a:pt x="18317" y="7491"/>
                </a:cubicBezTo>
                <a:cubicBezTo>
                  <a:pt x="17832" y="7600"/>
                  <a:pt x="17384" y="7636"/>
                  <a:pt x="17011" y="7636"/>
                </a:cubicBezTo>
                <a:cubicBezTo>
                  <a:pt x="16452" y="7636"/>
                  <a:pt x="16452" y="7636"/>
                  <a:pt x="16452" y="7636"/>
                </a:cubicBezTo>
                <a:cubicBezTo>
                  <a:pt x="16937" y="7455"/>
                  <a:pt x="17384" y="7236"/>
                  <a:pt x="17795" y="6982"/>
                </a:cubicBezTo>
                <a:cubicBezTo>
                  <a:pt x="18205" y="6691"/>
                  <a:pt x="18504" y="6473"/>
                  <a:pt x="18653" y="6255"/>
                </a:cubicBezTo>
                <a:cubicBezTo>
                  <a:pt x="18914" y="6000"/>
                  <a:pt x="18914" y="6000"/>
                  <a:pt x="18914" y="6000"/>
                </a:cubicBezTo>
                <a:cubicBezTo>
                  <a:pt x="18131" y="4836"/>
                  <a:pt x="17347" y="4000"/>
                  <a:pt x="16526" y="3491"/>
                </a:cubicBezTo>
                <a:cubicBezTo>
                  <a:pt x="15743" y="3018"/>
                  <a:pt x="15034" y="2836"/>
                  <a:pt x="14437" y="2982"/>
                </a:cubicBezTo>
                <a:cubicBezTo>
                  <a:pt x="13878" y="3127"/>
                  <a:pt x="13355" y="3455"/>
                  <a:pt x="12945" y="3964"/>
                </a:cubicBezTo>
                <a:cubicBezTo>
                  <a:pt x="12535" y="4436"/>
                  <a:pt x="12274" y="5055"/>
                  <a:pt x="12124" y="5782"/>
                </a:cubicBezTo>
                <a:cubicBezTo>
                  <a:pt x="11863" y="7236"/>
                  <a:pt x="11975" y="9455"/>
                  <a:pt x="12497" y="12436"/>
                </a:cubicBezTo>
                <a:cubicBezTo>
                  <a:pt x="12982" y="15418"/>
                  <a:pt x="13766" y="17818"/>
                  <a:pt x="14848" y="19636"/>
                </a:cubicBezTo>
                <a:cubicBezTo>
                  <a:pt x="15295" y="20255"/>
                  <a:pt x="15780" y="20655"/>
                  <a:pt x="16377" y="20873"/>
                </a:cubicBezTo>
                <a:cubicBezTo>
                  <a:pt x="16937" y="21055"/>
                  <a:pt x="17496" y="21018"/>
                  <a:pt x="18056" y="20800"/>
                </a:cubicBezTo>
                <a:cubicBezTo>
                  <a:pt x="18616" y="20582"/>
                  <a:pt x="19138" y="20218"/>
                  <a:pt x="19660" y="19782"/>
                </a:cubicBezTo>
                <a:cubicBezTo>
                  <a:pt x="20145" y="19345"/>
                  <a:pt x="20593" y="18764"/>
                  <a:pt x="20928" y="18073"/>
                </a:cubicBezTo>
                <a:cubicBezTo>
                  <a:pt x="21264" y="17418"/>
                  <a:pt x="21488" y="16691"/>
                  <a:pt x="21563" y="15964"/>
                </a:cubicBezTo>
                <a:cubicBezTo>
                  <a:pt x="21003" y="16109"/>
                  <a:pt x="20406" y="16145"/>
                  <a:pt x="19809" y="16109"/>
                </a:cubicBezTo>
                <a:cubicBezTo>
                  <a:pt x="19175" y="16073"/>
                  <a:pt x="18727" y="16000"/>
                  <a:pt x="18429" y="15891"/>
                </a:cubicBezTo>
                <a:cubicBezTo>
                  <a:pt x="18019" y="15709"/>
                  <a:pt x="18019" y="15709"/>
                  <a:pt x="18019" y="15709"/>
                </a:cubicBezTo>
                <a:cubicBezTo>
                  <a:pt x="18466" y="15673"/>
                  <a:pt x="18989" y="15564"/>
                  <a:pt x="19585" y="15382"/>
                </a:cubicBezTo>
                <a:cubicBezTo>
                  <a:pt x="20220" y="15200"/>
                  <a:pt x="20705" y="15018"/>
                  <a:pt x="21040" y="1487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754">
              <a:defRPr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340" name="Shape 340"/>
          <p:cNvSpPr>
            <a:spLocks noGrp="1"/>
          </p:cNvSpPr>
          <p:nvPr>
            <p:ph type="sldNum" sz="quarter" idx="2"/>
          </p:nvPr>
        </p:nvSpPr>
        <p:spPr>
          <a:xfrm>
            <a:off x="6278135" y="6218117"/>
            <a:ext cx="275071" cy="27699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>
            <a:spLocks noGrp="1"/>
          </p:cNvSpPr>
          <p:nvPr>
            <p:ph type="title"/>
          </p:nvPr>
        </p:nvSpPr>
        <p:spPr>
          <a:xfrm>
            <a:off x="457200" y="274642"/>
            <a:ext cx="8229600" cy="1143001"/>
          </a:xfrm>
          <a:prstGeom prst="rect">
            <a:avLst/>
          </a:prstGeom>
        </p:spPr>
        <p:txBody>
          <a:bodyPr lIns="45687" tIns="45687" rIns="45687" bIns="45687"/>
          <a:lstStyle>
            <a:lvl1pPr defTabSz="913754"/>
          </a:lstStyle>
          <a:p>
            <a:r>
              <a:t>Текст заголовка</a:t>
            </a:r>
          </a:p>
        </p:txBody>
      </p:sp>
      <p:sp>
        <p:nvSpPr>
          <p:cNvPr id="348" name="Shape 34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687" tIns="45687" rIns="45687" bIns="45687"/>
          <a:lstStyle>
            <a:lvl1pPr marL="342655" indent="-342655" defTabSz="913754"/>
            <a:lvl2pPr marL="783217" indent="-326341" defTabSz="913754"/>
            <a:lvl3pPr marL="1218339" indent="-304584" defTabSz="913754"/>
            <a:lvl4pPr marL="1736133" indent="-365502" defTabSz="913754"/>
            <a:lvl5pPr marL="2193010" indent="-365501" defTabSz="913754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49" name="Shape 349"/>
          <p:cNvSpPr>
            <a:spLocks noGrp="1"/>
          </p:cNvSpPr>
          <p:nvPr>
            <p:ph type="sldNum" sz="quarter" idx="2"/>
          </p:nvPr>
        </p:nvSpPr>
        <p:spPr>
          <a:xfrm>
            <a:off x="8411990" y="6400452"/>
            <a:ext cx="275009" cy="276932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>
            <a:spLocks noGrp="1"/>
          </p:cNvSpPr>
          <p:nvPr>
            <p:ph type="title"/>
          </p:nvPr>
        </p:nvSpPr>
        <p:spPr>
          <a:xfrm>
            <a:off x="722315" y="4407167"/>
            <a:ext cx="7772401" cy="1362077"/>
          </a:xfrm>
          <a:prstGeom prst="rect">
            <a:avLst/>
          </a:prstGeom>
        </p:spPr>
        <p:txBody>
          <a:bodyPr lIns="45687" tIns="45687" rIns="45687" bIns="45687" anchor="t"/>
          <a:lstStyle>
            <a:lvl1pPr algn="l" defTabSz="913754">
              <a:defRPr sz="4000" b="1" cap="all"/>
            </a:lvl1pPr>
          </a:lstStyle>
          <a:p>
            <a:r>
              <a:t>Текст заголовка</a:t>
            </a:r>
          </a:p>
        </p:txBody>
      </p:sp>
      <p:sp>
        <p:nvSpPr>
          <p:cNvPr id="357" name="Shape 357"/>
          <p:cNvSpPr>
            <a:spLocks noGrp="1"/>
          </p:cNvSpPr>
          <p:nvPr>
            <p:ph type="body" sz="quarter" idx="1"/>
          </p:nvPr>
        </p:nvSpPr>
        <p:spPr>
          <a:xfrm>
            <a:off x="722315" y="2906721"/>
            <a:ext cx="7772401" cy="1500189"/>
          </a:xfrm>
          <a:prstGeom prst="rect">
            <a:avLst/>
          </a:prstGeom>
        </p:spPr>
        <p:txBody>
          <a:bodyPr lIns="45687" tIns="45687" rIns="45687" bIns="45687" anchor="b"/>
          <a:lstStyle>
            <a:lvl1pPr marL="0" indent="0" defTabSz="913754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0" defTabSz="913754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0" defTabSz="913754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0" defTabSz="913754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0" defTabSz="913754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58" name="Shape 358"/>
          <p:cNvSpPr>
            <a:spLocks noGrp="1"/>
          </p:cNvSpPr>
          <p:nvPr>
            <p:ph type="sldNum" sz="quarter" idx="2"/>
          </p:nvPr>
        </p:nvSpPr>
        <p:spPr>
          <a:xfrm>
            <a:off x="8411990" y="6400452"/>
            <a:ext cx="275009" cy="276932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>
            <a:spLocks noGrp="1"/>
          </p:cNvSpPr>
          <p:nvPr>
            <p:ph type="title"/>
          </p:nvPr>
        </p:nvSpPr>
        <p:spPr>
          <a:xfrm>
            <a:off x="457200" y="274642"/>
            <a:ext cx="8229600" cy="1143001"/>
          </a:xfrm>
          <a:prstGeom prst="rect">
            <a:avLst/>
          </a:prstGeom>
        </p:spPr>
        <p:txBody>
          <a:bodyPr lIns="45687" tIns="45687" rIns="45687" bIns="45687"/>
          <a:lstStyle>
            <a:lvl1pPr defTabSz="913754"/>
          </a:lstStyle>
          <a:p>
            <a:r>
              <a:t>Текст заголовка</a:t>
            </a:r>
          </a:p>
        </p:txBody>
      </p:sp>
      <p:sp>
        <p:nvSpPr>
          <p:cNvPr id="366" name="Shape 366"/>
          <p:cNvSpPr>
            <a:spLocks noGrp="1"/>
          </p:cNvSpPr>
          <p:nvPr>
            <p:ph type="body" sz="half" idx="1"/>
          </p:nvPr>
        </p:nvSpPr>
        <p:spPr>
          <a:xfrm>
            <a:off x="457200" y="1600204"/>
            <a:ext cx="4038600" cy="4525963"/>
          </a:xfrm>
          <a:prstGeom prst="rect">
            <a:avLst/>
          </a:prstGeom>
        </p:spPr>
        <p:txBody>
          <a:bodyPr lIns="45687" tIns="45687" rIns="45687" bIns="45687"/>
          <a:lstStyle>
            <a:lvl1pPr marL="342655" indent="-342655" defTabSz="913754">
              <a:spcBef>
                <a:spcPts val="600"/>
              </a:spcBef>
              <a:defRPr sz="2800"/>
            </a:lvl1pPr>
            <a:lvl2pPr marL="790016" indent="-333141" defTabSz="913754">
              <a:spcBef>
                <a:spcPts val="600"/>
              </a:spcBef>
              <a:defRPr sz="2800"/>
            </a:lvl2pPr>
            <a:lvl3pPr marL="1233568" indent="-319814" defTabSz="913754">
              <a:spcBef>
                <a:spcPts val="600"/>
              </a:spcBef>
              <a:defRPr sz="2800"/>
            </a:lvl3pPr>
            <a:lvl4pPr marL="1725981" indent="-355349" defTabSz="913754">
              <a:spcBef>
                <a:spcPts val="600"/>
              </a:spcBef>
              <a:defRPr sz="2800"/>
            </a:lvl4pPr>
            <a:lvl5pPr marL="2182858" indent="-355349" defTabSz="913754">
              <a:spcBef>
                <a:spcPts val="600"/>
              </a:spcBef>
              <a:defRPr sz="2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67" name="Shape 367"/>
          <p:cNvSpPr>
            <a:spLocks noGrp="1"/>
          </p:cNvSpPr>
          <p:nvPr>
            <p:ph type="sldNum" sz="quarter" idx="2"/>
          </p:nvPr>
        </p:nvSpPr>
        <p:spPr>
          <a:xfrm>
            <a:off x="8411990" y="6400452"/>
            <a:ext cx="275009" cy="276932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>
            <a:spLocks noGrp="1"/>
          </p:cNvSpPr>
          <p:nvPr>
            <p:ph type="title"/>
          </p:nvPr>
        </p:nvSpPr>
        <p:spPr>
          <a:xfrm>
            <a:off x="457200" y="274642"/>
            <a:ext cx="8229600" cy="1143001"/>
          </a:xfrm>
          <a:prstGeom prst="rect">
            <a:avLst/>
          </a:prstGeom>
        </p:spPr>
        <p:txBody>
          <a:bodyPr lIns="45687" tIns="45687" rIns="45687" bIns="45687"/>
          <a:lstStyle>
            <a:lvl1pPr defTabSz="913754"/>
          </a:lstStyle>
          <a:p>
            <a:r>
              <a:t>Текст заголовка</a:t>
            </a:r>
          </a:p>
        </p:txBody>
      </p:sp>
      <p:sp>
        <p:nvSpPr>
          <p:cNvPr id="375" name="Shape 375"/>
          <p:cNvSpPr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lIns="45687" tIns="45687" rIns="45687" bIns="45687" anchor="b"/>
          <a:lstStyle>
            <a:lvl1pPr marL="0" indent="0" defTabSz="913754">
              <a:spcBef>
                <a:spcPts val="500"/>
              </a:spcBef>
              <a:buSzTx/>
              <a:buFontTx/>
              <a:buNone/>
              <a:defRPr sz="2400" b="1"/>
            </a:lvl1pPr>
            <a:lvl2pPr marL="0" indent="0" defTabSz="913754">
              <a:spcBef>
                <a:spcPts val="500"/>
              </a:spcBef>
              <a:buSzTx/>
              <a:buFontTx/>
              <a:buNone/>
              <a:defRPr sz="2400" b="1"/>
            </a:lvl2pPr>
            <a:lvl3pPr marL="0" indent="0" defTabSz="913754">
              <a:spcBef>
                <a:spcPts val="500"/>
              </a:spcBef>
              <a:buSzTx/>
              <a:buFontTx/>
              <a:buNone/>
              <a:defRPr sz="2400" b="1"/>
            </a:lvl3pPr>
            <a:lvl4pPr marL="0" indent="0" defTabSz="913754">
              <a:spcBef>
                <a:spcPts val="500"/>
              </a:spcBef>
              <a:buSzTx/>
              <a:buFontTx/>
              <a:buNone/>
              <a:defRPr sz="2400" b="1"/>
            </a:lvl4pPr>
            <a:lvl5pPr marL="0" indent="0" defTabSz="913754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76" name="Shape 376"/>
          <p:cNvSpPr>
            <a:spLocks noGrp="1"/>
          </p:cNvSpPr>
          <p:nvPr>
            <p:ph type="body" sz="quarter" idx="13"/>
          </p:nvPr>
        </p:nvSpPr>
        <p:spPr>
          <a:xfrm>
            <a:off x="4645028" y="1535111"/>
            <a:ext cx="4041777" cy="639765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377" name="Shape 377"/>
          <p:cNvSpPr>
            <a:spLocks noGrp="1"/>
          </p:cNvSpPr>
          <p:nvPr>
            <p:ph type="sldNum" sz="quarter" idx="2"/>
          </p:nvPr>
        </p:nvSpPr>
        <p:spPr>
          <a:xfrm>
            <a:off x="8411990" y="6400452"/>
            <a:ext cx="275009" cy="276932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>
            <a:spLocks noGrp="1"/>
          </p:cNvSpPr>
          <p:nvPr>
            <p:ph type="title"/>
          </p:nvPr>
        </p:nvSpPr>
        <p:spPr>
          <a:xfrm>
            <a:off x="457200" y="274642"/>
            <a:ext cx="8229600" cy="1143001"/>
          </a:xfrm>
          <a:prstGeom prst="rect">
            <a:avLst/>
          </a:prstGeom>
        </p:spPr>
        <p:txBody>
          <a:bodyPr lIns="45687" tIns="45687" rIns="45687" bIns="45687"/>
          <a:lstStyle>
            <a:lvl1pPr defTabSz="913754"/>
          </a:lstStyle>
          <a:p>
            <a:r>
              <a:t>Текст заголовка</a:t>
            </a:r>
          </a:p>
        </p:txBody>
      </p:sp>
      <p:sp>
        <p:nvSpPr>
          <p:cNvPr id="385" name="Shape 385"/>
          <p:cNvSpPr>
            <a:spLocks noGrp="1"/>
          </p:cNvSpPr>
          <p:nvPr>
            <p:ph type="sldNum" sz="quarter" idx="2"/>
          </p:nvPr>
        </p:nvSpPr>
        <p:spPr>
          <a:xfrm>
            <a:off x="8411990" y="6400452"/>
            <a:ext cx="275009" cy="276932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>
            <a:spLocks noGrp="1"/>
          </p:cNvSpPr>
          <p:nvPr>
            <p:ph type="sldNum" sz="quarter" idx="2"/>
          </p:nvPr>
        </p:nvSpPr>
        <p:spPr>
          <a:xfrm>
            <a:off x="8411990" y="6400452"/>
            <a:ext cx="275009" cy="276932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>
            <a:spLocks noGrp="1"/>
          </p:cNvSpPr>
          <p:nvPr>
            <p:ph type="title"/>
          </p:nvPr>
        </p:nvSpPr>
        <p:spPr>
          <a:xfrm>
            <a:off x="457218" y="273050"/>
            <a:ext cx="3008315" cy="1162050"/>
          </a:xfrm>
          <a:prstGeom prst="rect">
            <a:avLst/>
          </a:prstGeom>
        </p:spPr>
        <p:txBody>
          <a:bodyPr lIns="45687" tIns="45687" rIns="45687" bIns="45687" anchor="b"/>
          <a:lstStyle>
            <a:lvl1pPr algn="l" defTabSz="913754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400" name="Shape 400"/>
          <p:cNvSpPr>
            <a:spLocks noGrp="1"/>
          </p:cNvSpPr>
          <p:nvPr>
            <p:ph type="body"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 lIns="45687" tIns="45687" rIns="45687" bIns="45687"/>
          <a:lstStyle>
            <a:lvl1pPr marL="342655" indent="-342655" defTabSz="913754"/>
            <a:lvl2pPr marL="783217" indent="-326341" defTabSz="913754"/>
            <a:lvl3pPr marL="1218339" indent="-304584" defTabSz="913754"/>
            <a:lvl4pPr marL="1736133" indent="-365502" defTabSz="913754"/>
            <a:lvl5pPr marL="2193010" indent="-365501" defTabSz="913754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1" name="Shape 401"/>
          <p:cNvSpPr>
            <a:spLocks noGrp="1"/>
          </p:cNvSpPr>
          <p:nvPr>
            <p:ph type="body" sz="half" idx="13"/>
          </p:nvPr>
        </p:nvSpPr>
        <p:spPr>
          <a:xfrm>
            <a:off x="457217" y="1435102"/>
            <a:ext cx="3008317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2" name="Shape 402"/>
          <p:cNvSpPr>
            <a:spLocks noGrp="1"/>
          </p:cNvSpPr>
          <p:nvPr>
            <p:ph type="sldNum" sz="quarter" idx="2"/>
          </p:nvPr>
        </p:nvSpPr>
        <p:spPr>
          <a:xfrm>
            <a:off x="8411990" y="6400452"/>
            <a:ext cx="275009" cy="276932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2" cy="566738"/>
          </a:xfrm>
          <a:prstGeom prst="rect">
            <a:avLst/>
          </a:prstGeom>
        </p:spPr>
        <p:txBody>
          <a:bodyPr lIns="45687" tIns="45687" rIns="45687" bIns="45687" anchor="b"/>
          <a:lstStyle>
            <a:lvl1pPr algn="l" defTabSz="913754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410" name="Shape 410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2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11" name="Shape 411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2" cy="804864"/>
          </a:xfrm>
          <a:prstGeom prst="rect">
            <a:avLst/>
          </a:prstGeom>
        </p:spPr>
        <p:txBody>
          <a:bodyPr lIns="45687" tIns="45687" rIns="45687" bIns="45687"/>
          <a:lstStyle>
            <a:lvl1pPr marL="0" indent="0" defTabSz="913754">
              <a:spcBef>
                <a:spcPts val="300"/>
              </a:spcBef>
              <a:buSzTx/>
              <a:buFontTx/>
              <a:buNone/>
              <a:defRPr sz="1400"/>
            </a:lvl1pPr>
            <a:lvl2pPr marL="0" indent="0" defTabSz="913754">
              <a:spcBef>
                <a:spcPts val="300"/>
              </a:spcBef>
              <a:buSzTx/>
              <a:buFontTx/>
              <a:buNone/>
              <a:defRPr sz="1400"/>
            </a:lvl2pPr>
            <a:lvl3pPr marL="0" indent="0" defTabSz="913754">
              <a:spcBef>
                <a:spcPts val="300"/>
              </a:spcBef>
              <a:buSzTx/>
              <a:buFontTx/>
              <a:buNone/>
              <a:defRPr sz="1400"/>
            </a:lvl3pPr>
            <a:lvl4pPr marL="0" indent="0" defTabSz="913754">
              <a:spcBef>
                <a:spcPts val="300"/>
              </a:spcBef>
              <a:buSzTx/>
              <a:buFontTx/>
              <a:buNone/>
              <a:defRPr sz="1400"/>
            </a:lvl4pPr>
            <a:lvl5pPr marL="0" indent="0" defTabSz="913754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2" name="Shape 412"/>
          <p:cNvSpPr>
            <a:spLocks noGrp="1"/>
          </p:cNvSpPr>
          <p:nvPr>
            <p:ph type="sldNum" sz="quarter" idx="2"/>
          </p:nvPr>
        </p:nvSpPr>
        <p:spPr>
          <a:xfrm>
            <a:off x="8411990" y="6400452"/>
            <a:ext cx="275009" cy="276932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60" name="Shape 60"/>
          <p:cNvSpPr>
            <a:spLocks noGrp="1"/>
          </p:cNvSpPr>
          <p:nvPr>
            <p:ph type="sldNum" sz="quarter" idx="2"/>
          </p:nvPr>
        </p:nvSpPr>
        <p:spPr>
          <a:xfrm>
            <a:off x="8328436" y="6285358"/>
            <a:ext cx="332779" cy="33855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>
            <a:spLocks noGrp="1"/>
          </p:cNvSpPr>
          <p:nvPr>
            <p:ph type="title"/>
          </p:nvPr>
        </p:nvSpPr>
        <p:spPr>
          <a:xfrm>
            <a:off x="457200" y="274642"/>
            <a:ext cx="8229600" cy="1143001"/>
          </a:xfrm>
          <a:prstGeom prst="rect">
            <a:avLst/>
          </a:prstGeom>
        </p:spPr>
        <p:txBody>
          <a:bodyPr lIns="45687" tIns="45687" rIns="45687" bIns="45687"/>
          <a:lstStyle>
            <a:lvl1pPr defTabSz="913754"/>
          </a:lstStyle>
          <a:p>
            <a:r>
              <a:t>Текст заголовка</a:t>
            </a:r>
          </a:p>
        </p:txBody>
      </p:sp>
      <p:sp>
        <p:nvSpPr>
          <p:cNvPr id="420" name="Shape 42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687" tIns="45687" rIns="45687" bIns="45687"/>
          <a:lstStyle>
            <a:lvl1pPr marL="342655" indent="-342655" defTabSz="913754"/>
            <a:lvl2pPr marL="783217" indent="-326341" defTabSz="913754"/>
            <a:lvl3pPr marL="1218339" indent="-304584" defTabSz="913754"/>
            <a:lvl4pPr marL="1736133" indent="-365502" defTabSz="913754"/>
            <a:lvl5pPr marL="2193010" indent="-365501" defTabSz="913754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21" name="Shape 421"/>
          <p:cNvSpPr>
            <a:spLocks noGrp="1"/>
          </p:cNvSpPr>
          <p:nvPr>
            <p:ph type="sldNum" sz="quarter" idx="2"/>
          </p:nvPr>
        </p:nvSpPr>
        <p:spPr>
          <a:xfrm>
            <a:off x="8411990" y="6400452"/>
            <a:ext cx="275009" cy="276932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>
            <a:spLocks noGrp="1"/>
          </p:cNvSpPr>
          <p:nvPr>
            <p:ph type="title"/>
          </p:nvPr>
        </p:nvSpPr>
        <p:spPr>
          <a:xfrm>
            <a:off x="6629400" y="274642"/>
            <a:ext cx="2057400" cy="5851527"/>
          </a:xfrm>
          <a:prstGeom prst="rect">
            <a:avLst/>
          </a:prstGeom>
        </p:spPr>
        <p:txBody>
          <a:bodyPr lIns="45687" tIns="45687" rIns="45687" bIns="45687"/>
          <a:lstStyle>
            <a:lvl1pPr defTabSz="913754"/>
          </a:lstStyle>
          <a:p>
            <a:r>
              <a:t>Текст заголовка</a:t>
            </a:r>
          </a:p>
        </p:txBody>
      </p:sp>
      <p:sp>
        <p:nvSpPr>
          <p:cNvPr id="429" name="Shape 429"/>
          <p:cNvSpPr>
            <a:spLocks noGrp="1"/>
          </p:cNvSpPr>
          <p:nvPr>
            <p:ph type="body" idx="1"/>
          </p:nvPr>
        </p:nvSpPr>
        <p:spPr>
          <a:xfrm>
            <a:off x="457200" y="274642"/>
            <a:ext cx="6019800" cy="5851527"/>
          </a:xfrm>
          <a:prstGeom prst="rect">
            <a:avLst/>
          </a:prstGeom>
        </p:spPr>
        <p:txBody>
          <a:bodyPr lIns="45687" tIns="45687" rIns="45687" bIns="45687"/>
          <a:lstStyle>
            <a:lvl1pPr marL="342655" indent="-342655" defTabSz="913754"/>
            <a:lvl2pPr marL="783217" indent="-326341" defTabSz="913754"/>
            <a:lvl3pPr marL="1218339" indent="-304584" defTabSz="913754"/>
            <a:lvl4pPr marL="1736133" indent="-365502" defTabSz="913754"/>
            <a:lvl5pPr marL="2193010" indent="-365501" defTabSz="913754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30" name="Shape 430"/>
          <p:cNvSpPr>
            <a:spLocks noGrp="1"/>
          </p:cNvSpPr>
          <p:nvPr>
            <p:ph type="sldNum" sz="quarter" idx="2"/>
          </p:nvPr>
        </p:nvSpPr>
        <p:spPr>
          <a:xfrm>
            <a:off x="8411990" y="6400452"/>
            <a:ext cx="275009" cy="276932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38" name="Shape 43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39" name="Shape 439"/>
          <p:cNvSpPr>
            <a:spLocks noGrp="1"/>
          </p:cNvSpPr>
          <p:nvPr>
            <p:ph type="sldNum" sz="quarter" idx="2"/>
          </p:nvPr>
        </p:nvSpPr>
        <p:spPr>
          <a:xfrm>
            <a:off x="8411861" y="6400679"/>
            <a:ext cx="275071" cy="27699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68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DD304-AC06-41C7-92C4-59694FE2E39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400EF-A42B-46E1-95C4-5519CFFB483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9923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DD304-AC06-41C7-92C4-59694FE2E39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400EF-A42B-46E1-95C4-5519CFFB483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6806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716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DD304-AC06-41C7-92C4-59694FE2E39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400EF-A42B-46E1-95C4-5519CFFB483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0036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DD304-AC06-41C7-92C4-59694FE2E39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400EF-A42B-46E1-95C4-5519CFFB483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3545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15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15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DD304-AC06-41C7-92C4-59694FE2E39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400EF-A42B-46E1-95C4-5519CFFB483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280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DD304-AC06-41C7-92C4-59694FE2E39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400EF-A42B-46E1-95C4-5519CFFB483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2699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DD304-AC06-41C7-92C4-59694FE2E39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400EF-A42B-46E1-95C4-5519CFFB483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848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title"/>
          </p:nvPr>
        </p:nvSpPr>
        <p:spPr>
          <a:xfrm>
            <a:off x="457218" y="273050"/>
            <a:ext cx="3008315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6" name="Shape 76"/>
          <p:cNvSpPr>
            <a:spLocks noGrp="1"/>
          </p:cNvSpPr>
          <p:nvPr>
            <p:ph type="body" sz="half" idx="13"/>
          </p:nvPr>
        </p:nvSpPr>
        <p:spPr>
          <a:xfrm>
            <a:off x="457198" y="1435102"/>
            <a:ext cx="3008316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" name="Shape 77"/>
          <p:cNvSpPr>
            <a:spLocks noGrp="1"/>
          </p:cNvSpPr>
          <p:nvPr>
            <p:ph type="sldNum" sz="quarter" idx="2"/>
          </p:nvPr>
        </p:nvSpPr>
        <p:spPr>
          <a:xfrm>
            <a:off x="8328436" y="6285358"/>
            <a:ext cx="332779" cy="33855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DD304-AC06-41C7-92C4-59694FE2E39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400EF-A42B-46E1-95C4-5519CFFB483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2054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DD304-AC06-41C7-92C4-59694FE2E39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400EF-A42B-46E1-95C4-5519CFFB483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8046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DD304-AC06-41C7-92C4-59694FE2E39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400EF-A42B-46E1-95C4-5519CFFB483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0138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DD304-AC06-41C7-92C4-59694FE2E39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400EF-A42B-46E1-95C4-5519CFFB483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8539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6026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93875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09139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8166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98522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8899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2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85" name="Shape 85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2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2" cy="80486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0">
              <a:spcBef>
                <a:spcPts val="300"/>
              </a:spcBef>
              <a:buSzTx/>
              <a:buFontTx/>
              <a:buNone/>
              <a:defRPr sz="1400"/>
            </a:lvl2pPr>
            <a:lvl3pPr marL="0" indent="0">
              <a:spcBef>
                <a:spcPts val="300"/>
              </a:spcBef>
              <a:buSzTx/>
              <a:buFontTx/>
              <a:buNone/>
              <a:defRPr sz="1400"/>
            </a:lvl3pPr>
            <a:lvl4pPr marL="0" indent="0">
              <a:spcBef>
                <a:spcPts val="300"/>
              </a:spcBef>
              <a:buSzTx/>
              <a:buFontTx/>
              <a:buNone/>
              <a:defRPr sz="1400"/>
            </a:lvl4pPr>
            <a:lvl5pPr marL="0" indent="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7" name="Shape 87"/>
          <p:cNvSpPr>
            <a:spLocks noGrp="1"/>
          </p:cNvSpPr>
          <p:nvPr>
            <p:ph type="sldNum" sz="quarter" idx="2"/>
          </p:nvPr>
        </p:nvSpPr>
        <p:spPr>
          <a:xfrm>
            <a:off x="8301694" y="6285358"/>
            <a:ext cx="332779" cy="33855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06314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98403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55992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29576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2086475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title"/>
          </p:nvPr>
        </p:nvSpPr>
        <p:spPr>
          <a:xfrm>
            <a:off x="457218" y="273050"/>
            <a:ext cx="3008315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6" name="Shape 76"/>
          <p:cNvSpPr>
            <a:spLocks noGrp="1"/>
          </p:cNvSpPr>
          <p:nvPr>
            <p:ph type="body" sz="half" idx="13"/>
          </p:nvPr>
        </p:nvSpPr>
        <p:spPr>
          <a:xfrm>
            <a:off x="457198" y="1435102"/>
            <a:ext cx="3008316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" name="Shape 77"/>
          <p:cNvSpPr>
            <a:spLocks noGrp="1"/>
          </p:cNvSpPr>
          <p:nvPr>
            <p:ph type="sldNum" sz="quarter" idx="2"/>
          </p:nvPr>
        </p:nvSpPr>
        <p:spPr>
          <a:xfrm>
            <a:off x="8328436" y="6285358"/>
            <a:ext cx="332779" cy="33855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7465253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2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85" name="Shape 85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2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2" cy="804864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0">
              <a:spcBef>
                <a:spcPts val="300"/>
              </a:spcBef>
              <a:buSzTx/>
              <a:buFontTx/>
              <a:buNone/>
              <a:defRPr sz="1400"/>
            </a:lvl2pPr>
            <a:lvl3pPr marL="0" indent="0">
              <a:spcBef>
                <a:spcPts val="300"/>
              </a:spcBef>
              <a:buSzTx/>
              <a:buFontTx/>
              <a:buNone/>
              <a:defRPr sz="1400"/>
            </a:lvl3pPr>
            <a:lvl4pPr marL="0" indent="0">
              <a:spcBef>
                <a:spcPts val="300"/>
              </a:spcBef>
              <a:buSzTx/>
              <a:buFontTx/>
              <a:buNone/>
              <a:defRPr sz="1400"/>
            </a:lvl4pPr>
            <a:lvl5pPr marL="0" indent="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7" name="Shape 87"/>
          <p:cNvSpPr>
            <a:spLocks noGrp="1"/>
          </p:cNvSpPr>
          <p:nvPr>
            <p:ph type="sldNum" sz="quarter" idx="2"/>
          </p:nvPr>
        </p:nvSpPr>
        <p:spPr>
          <a:xfrm>
            <a:off x="8301694" y="6285358"/>
            <a:ext cx="332779" cy="33855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1402836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95" name="Shape 9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6" name="Shape 96"/>
          <p:cNvSpPr>
            <a:spLocks noGrp="1"/>
          </p:cNvSpPr>
          <p:nvPr>
            <p:ph type="sldNum" sz="quarter" idx="2"/>
          </p:nvPr>
        </p:nvSpPr>
        <p:spPr>
          <a:xfrm>
            <a:off x="8301694" y="6285358"/>
            <a:ext cx="332779" cy="33855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1315377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/>
          </p:cNvSpPr>
          <p:nvPr>
            <p:ph type="title"/>
          </p:nvPr>
        </p:nvSpPr>
        <p:spPr>
          <a:xfrm>
            <a:off x="6629400" y="274638"/>
            <a:ext cx="2057400" cy="5851527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04" name="Shape 104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5851527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xfrm>
            <a:off x="8301694" y="6285358"/>
            <a:ext cx="332779" cy="33855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4919331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xfrm>
            <a:off x="6278135" y="6218117"/>
            <a:ext cx="275071" cy="27699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0957642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95" name="Shape 9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96" name="Shape 96"/>
          <p:cNvSpPr>
            <a:spLocks noGrp="1"/>
          </p:cNvSpPr>
          <p:nvPr>
            <p:ph type="sldNum" sz="quarter" idx="2"/>
          </p:nvPr>
        </p:nvSpPr>
        <p:spPr>
          <a:xfrm>
            <a:off x="8301694" y="6285358"/>
            <a:ext cx="332779" cy="33855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/>
        </p:nvSpPr>
        <p:spPr>
          <a:xfrm>
            <a:off x="877551" y="1958"/>
            <a:ext cx="985193" cy="1171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519" tIns="31519" rIns="31519" bIns="31519" anchor="ctr">
            <a:spAutoFit/>
          </a:bodyPr>
          <a:lstStyle/>
          <a:p>
            <a:pPr defTabSz="912652">
              <a:def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Портал </a:t>
            </a:r>
            <a:endParaRPr sz="4800" cap="all"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defTabSz="912652">
              <a:def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фермера</a:t>
            </a:r>
          </a:p>
        </p:txBody>
      </p:sp>
      <p:sp>
        <p:nvSpPr>
          <p:cNvPr id="127" name="Shape 127"/>
          <p:cNvSpPr/>
          <p:nvPr/>
        </p:nvSpPr>
        <p:spPr>
          <a:xfrm>
            <a:off x="200725" y="228781"/>
            <a:ext cx="659934" cy="699975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27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128" name="Shape 128"/>
          <p:cNvSpPr/>
          <p:nvPr/>
        </p:nvSpPr>
        <p:spPr>
          <a:xfrm>
            <a:off x="344093" y="380124"/>
            <a:ext cx="373197" cy="3620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81" y="17788"/>
                </a:moveTo>
                <a:cubicBezTo>
                  <a:pt x="20981" y="18424"/>
                  <a:pt x="20787" y="19016"/>
                  <a:pt x="20361" y="19440"/>
                </a:cubicBezTo>
                <a:cubicBezTo>
                  <a:pt x="19626" y="20245"/>
                  <a:pt x="19626" y="20245"/>
                  <a:pt x="19626" y="20245"/>
                </a:cubicBezTo>
                <a:cubicBezTo>
                  <a:pt x="19239" y="20668"/>
                  <a:pt x="18697" y="20922"/>
                  <a:pt x="18155" y="20880"/>
                </a:cubicBezTo>
                <a:cubicBezTo>
                  <a:pt x="17768" y="21346"/>
                  <a:pt x="17226" y="21600"/>
                  <a:pt x="16645" y="21600"/>
                </a:cubicBezTo>
                <a:cubicBezTo>
                  <a:pt x="15639" y="21600"/>
                  <a:pt x="15639" y="21600"/>
                  <a:pt x="15639" y="21600"/>
                </a:cubicBezTo>
                <a:cubicBezTo>
                  <a:pt x="15058" y="21600"/>
                  <a:pt x="14516" y="21346"/>
                  <a:pt x="14168" y="20880"/>
                </a:cubicBezTo>
                <a:cubicBezTo>
                  <a:pt x="13587" y="20922"/>
                  <a:pt x="13045" y="20668"/>
                  <a:pt x="12658" y="20245"/>
                </a:cubicBezTo>
                <a:cubicBezTo>
                  <a:pt x="11923" y="19440"/>
                  <a:pt x="11923" y="19440"/>
                  <a:pt x="11923" y="19440"/>
                </a:cubicBezTo>
                <a:cubicBezTo>
                  <a:pt x="11535" y="19016"/>
                  <a:pt x="11342" y="18424"/>
                  <a:pt x="11342" y="17831"/>
                </a:cubicBezTo>
                <a:cubicBezTo>
                  <a:pt x="10955" y="17407"/>
                  <a:pt x="10684" y="16814"/>
                  <a:pt x="10684" y="16179"/>
                </a:cubicBezTo>
                <a:cubicBezTo>
                  <a:pt x="10684" y="15078"/>
                  <a:pt x="10684" y="15078"/>
                  <a:pt x="10684" y="15078"/>
                </a:cubicBezTo>
                <a:cubicBezTo>
                  <a:pt x="10684" y="14442"/>
                  <a:pt x="10955" y="13849"/>
                  <a:pt x="11342" y="13426"/>
                </a:cubicBezTo>
                <a:cubicBezTo>
                  <a:pt x="11342" y="12833"/>
                  <a:pt x="11535" y="12240"/>
                  <a:pt x="11923" y="11816"/>
                </a:cubicBezTo>
                <a:cubicBezTo>
                  <a:pt x="12658" y="11012"/>
                  <a:pt x="12658" y="11012"/>
                  <a:pt x="12658" y="11012"/>
                </a:cubicBezTo>
                <a:cubicBezTo>
                  <a:pt x="13045" y="10588"/>
                  <a:pt x="13587" y="10334"/>
                  <a:pt x="14168" y="10334"/>
                </a:cubicBezTo>
                <a:cubicBezTo>
                  <a:pt x="14516" y="9911"/>
                  <a:pt x="15058" y="9656"/>
                  <a:pt x="15639" y="9656"/>
                </a:cubicBezTo>
                <a:cubicBezTo>
                  <a:pt x="16645" y="9656"/>
                  <a:pt x="16645" y="9656"/>
                  <a:pt x="16645" y="9656"/>
                </a:cubicBezTo>
                <a:cubicBezTo>
                  <a:pt x="17226" y="9656"/>
                  <a:pt x="17768" y="9911"/>
                  <a:pt x="18155" y="10334"/>
                </a:cubicBezTo>
                <a:cubicBezTo>
                  <a:pt x="18697" y="10334"/>
                  <a:pt x="19239" y="10588"/>
                  <a:pt x="19626" y="11012"/>
                </a:cubicBezTo>
                <a:cubicBezTo>
                  <a:pt x="20361" y="11816"/>
                  <a:pt x="20361" y="11816"/>
                  <a:pt x="20361" y="11816"/>
                </a:cubicBezTo>
                <a:cubicBezTo>
                  <a:pt x="20787" y="12240"/>
                  <a:pt x="20981" y="12833"/>
                  <a:pt x="20981" y="13468"/>
                </a:cubicBezTo>
                <a:cubicBezTo>
                  <a:pt x="21368" y="13849"/>
                  <a:pt x="21600" y="14442"/>
                  <a:pt x="21600" y="15078"/>
                </a:cubicBezTo>
                <a:cubicBezTo>
                  <a:pt x="21600" y="16179"/>
                  <a:pt x="21600" y="16179"/>
                  <a:pt x="21600" y="16179"/>
                </a:cubicBezTo>
                <a:cubicBezTo>
                  <a:pt x="21600" y="16814"/>
                  <a:pt x="21368" y="17407"/>
                  <a:pt x="20981" y="17788"/>
                </a:cubicBezTo>
                <a:close/>
                <a:moveTo>
                  <a:pt x="16142" y="11901"/>
                </a:moveTo>
                <a:cubicBezTo>
                  <a:pt x="14284" y="11901"/>
                  <a:pt x="12735" y="13553"/>
                  <a:pt x="12735" y="15628"/>
                </a:cubicBezTo>
                <a:cubicBezTo>
                  <a:pt x="12735" y="17704"/>
                  <a:pt x="14284" y="19355"/>
                  <a:pt x="16142" y="19355"/>
                </a:cubicBezTo>
                <a:cubicBezTo>
                  <a:pt x="18039" y="19355"/>
                  <a:pt x="19548" y="17704"/>
                  <a:pt x="19548" y="15628"/>
                </a:cubicBezTo>
                <a:cubicBezTo>
                  <a:pt x="19548" y="13553"/>
                  <a:pt x="18039" y="11901"/>
                  <a:pt x="16142" y="11901"/>
                </a:cubicBezTo>
                <a:close/>
                <a:moveTo>
                  <a:pt x="16142" y="17704"/>
                </a:moveTo>
                <a:cubicBezTo>
                  <a:pt x="15097" y="17704"/>
                  <a:pt x="14284" y="16772"/>
                  <a:pt x="14284" y="15628"/>
                </a:cubicBezTo>
                <a:cubicBezTo>
                  <a:pt x="14284" y="14485"/>
                  <a:pt x="15097" y="13553"/>
                  <a:pt x="16142" y="13553"/>
                </a:cubicBezTo>
                <a:cubicBezTo>
                  <a:pt x="17187" y="13553"/>
                  <a:pt x="18039" y="14485"/>
                  <a:pt x="18039" y="15628"/>
                </a:cubicBezTo>
                <a:cubicBezTo>
                  <a:pt x="18039" y="16772"/>
                  <a:pt x="17187" y="17704"/>
                  <a:pt x="16142" y="17704"/>
                </a:cubicBezTo>
                <a:close/>
                <a:moveTo>
                  <a:pt x="18232" y="9191"/>
                </a:moveTo>
                <a:cubicBezTo>
                  <a:pt x="17845" y="8682"/>
                  <a:pt x="17226" y="8386"/>
                  <a:pt x="16568" y="8386"/>
                </a:cubicBezTo>
                <a:cubicBezTo>
                  <a:pt x="15445" y="8386"/>
                  <a:pt x="15445" y="8386"/>
                  <a:pt x="15445" y="8386"/>
                </a:cubicBezTo>
                <a:cubicBezTo>
                  <a:pt x="14787" y="8386"/>
                  <a:pt x="14168" y="8682"/>
                  <a:pt x="13781" y="9191"/>
                </a:cubicBezTo>
                <a:cubicBezTo>
                  <a:pt x="13123" y="9191"/>
                  <a:pt x="12542" y="9445"/>
                  <a:pt x="12077" y="9911"/>
                </a:cubicBezTo>
                <a:cubicBezTo>
                  <a:pt x="11265" y="10800"/>
                  <a:pt x="11265" y="10800"/>
                  <a:pt x="11265" y="10800"/>
                </a:cubicBezTo>
                <a:cubicBezTo>
                  <a:pt x="10839" y="11308"/>
                  <a:pt x="10606" y="11986"/>
                  <a:pt x="10606" y="12664"/>
                </a:cubicBezTo>
                <a:cubicBezTo>
                  <a:pt x="10142" y="13129"/>
                  <a:pt x="9871" y="13765"/>
                  <a:pt x="9871" y="14485"/>
                </a:cubicBezTo>
                <a:cubicBezTo>
                  <a:pt x="9871" y="15628"/>
                  <a:pt x="9871" y="15628"/>
                  <a:pt x="9871" y="15628"/>
                </a:cubicBezTo>
                <a:cubicBezTo>
                  <a:pt x="6929" y="15628"/>
                  <a:pt x="6929" y="15628"/>
                  <a:pt x="6929" y="15628"/>
                </a:cubicBezTo>
                <a:cubicBezTo>
                  <a:pt x="6271" y="14612"/>
                  <a:pt x="5187" y="13976"/>
                  <a:pt x="3948" y="13976"/>
                </a:cubicBezTo>
                <a:cubicBezTo>
                  <a:pt x="2787" y="13976"/>
                  <a:pt x="1742" y="14569"/>
                  <a:pt x="1045" y="15501"/>
                </a:cubicBezTo>
                <a:cubicBezTo>
                  <a:pt x="503" y="15289"/>
                  <a:pt x="0" y="14866"/>
                  <a:pt x="0" y="14358"/>
                </a:cubicBezTo>
                <a:cubicBezTo>
                  <a:pt x="0" y="10122"/>
                  <a:pt x="0" y="10122"/>
                  <a:pt x="0" y="10122"/>
                </a:cubicBezTo>
                <a:cubicBezTo>
                  <a:pt x="0" y="9445"/>
                  <a:pt x="503" y="8852"/>
                  <a:pt x="1161" y="8852"/>
                </a:cubicBezTo>
                <a:cubicBezTo>
                  <a:pt x="7819" y="8852"/>
                  <a:pt x="7819" y="8852"/>
                  <a:pt x="7819" y="8852"/>
                </a:cubicBezTo>
                <a:cubicBezTo>
                  <a:pt x="10374" y="2202"/>
                  <a:pt x="10374" y="2202"/>
                  <a:pt x="10374" y="2202"/>
                </a:cubicBezTo>
                <a:cubicBezTo>
                  <a:pt x="10877" y="932"/>
                  <a:pt x="11574" y="0"/>
                  <a:pt x="12697" y="0"/>
                </a:cubicBezTo>
                <a:cubicBezTo>
                  <a:pt x="18271" y="0"/>
                  <a:pt x="18271" y="0"/>
                  <a:pt x="18271" y="0"/>
                </a:cubicBezTo>
                <a:cubicBezTo>
                  <a:pt x="19355" y="0"/>
                  <a:pt x="20284" y="974"/>
                  <a:pt x="20284" y="2202"/>
                </a:cubicBezTo>
                <a:cubicBezTo>
                  <a:pt x="20284" y="10292"/>
                  <a:pt x="20284" y="10292"/>
                  <a:pt x="20284" y="10292"/>
                </a:cubicBezTo>
                <a:cubicBezTo>
                  <a:pt x="19935" y="9911"/>
                  <a:pt x="19935" y="9911"/>
                  <a:pt x="19935" y="9911"/>
                </a:cubicBezTo>
                <a:cubicBezTo>
                  <a:pt x="19471" y="9445"/>
                  <a:pt x="18890" y="9191"/>
                  <a:pt x="18232" y="9191"/>
                </a:cubicBezTo>
                <a:close/>
                <a:moveTo>
                  <a:pt x="18542" y="2922"/>
                </a:moveTo>
                <a:cubicBezTo>
                  <a:pt x="18542" y="2118"/>
                  <a:pt x="17923" y="1440"/>
                  <a:pt x="17187" y="1440"/>
                </a:cubicBezTo>
                <a:cubicBezTo>
                  <a:pt x="13510" y="1440"/>
                  <a:pt x="13510" y="1440"/>
                  <a:pt x="13510" y="1440"/>
                </a:cubicBezTo>
                <a:cubicBezTo>
                  <a:pt x="12774" y="1440"/>
                  <a:pt x="12310" y="2075"/>
                  <a:pt x="11961" y="2922"/>
                </a:cubicBezTo>
                <a:cubicBezTo>
                  <a:pt x="10258" y="7369"/>
                  <a:pt x="10258" y="7369"/>
                  <a:pt x="10258" y="7369"/>
                </a:cubicBezTo>
                <a:cubicBezTo>
                  <a:pt x="18542" y="7327"/>
                  <a:pt x="18542" y="7327"/>
                  <a:pt x="18542" y="7327"/>
                </a:cubicBezTo>
                <a:lnTo>
                  <a:pt x="18542" y="2922"/>
                </a:lnTo>
                <a:close/>
                <a:moveTo>
                  <a:pt x="4026" y="14612"/>
                </a:moveTo>
                <a:cubicBezTo>
                  <a:pt x="5768" y="14612"/>
                  <a:pt x="7200" y="16179"/>
                  <a:pt x="7200" y="18127"/>
                </a:cubicBezTo>
                <a:cubicBezTo>
                  <a:pt x="7200" y="20033"/>
                  <a:pt x="5768" y="21600"/>
                  <a:pt x="4026" y="21600"/>
                </a:cubicBezTo>
                <a:cubicBezTo>
                  <a:pt x="2245" y="21600"/>
                  <a:pt x="813" y="20033"/>
                  <a:pt x="813" y="18127"/>
                </a:cubicBezTo>
                <a:cubicBezTo>
                  <a:pt x="813" y="16179"/>
                  <a:pt x="2245" y="14612"/>
                  <a:pt x="4026" y="14612"/>
                </a:cubicBezTo>
                <a:close/>
                <a:moveTo>
                  <a:pt x="4026" y="19779"/>
                </a:moveTo>
                <a:cubicBezTo>
                  <a:pt x="4839" y="19779"/>
                  <a:pt x="5535" y="19016"/>
                  <a:pt x="5535" y="18127"/>
                </a:cubicBezTo>
                <a:cubicBezTo>
                  <a:pt x="5535" y="17195"/>
                  <a:pt x="4839" y="16475"/>
                  <a:pt x="4026" y="16475"/>
                </a:cubicBezTo>
                <a:cubicBezTo>
                  <a:pt x="3174" y="16475"/>
                  <a:pt x="2516" y="17195"/>
                  <a:pt x="2516" y="18127"/>
                </a:cubicBezTo>
                <a:cubicBezTo>
                  <a:pt x="2516" y="19016"/>
                  <a:pt x="3174" y="19779"/>
                  <a:pt x="4026" y="1977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270">
              <a:defRPr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129" name="Shape 129"/>
          <p:cNvSpPr/>
          <p:nvPr/>
        </p:nvSpPr>
        <p:spPr>
          <a:xfrm>
            <a:off x="0" y="6629491"/>
            <a:ext cx="9144000" cy="22878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27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130" name="Shape 130"/>
          <p:cNvSpPr>
            <a:spLocks noGrp="1"/>
          </p:cNvSpPr>
          <p:nvPr>
            <p:ph type="sldNum" sz="quarter" idx="2"/>
          </p:nvPr>
        </p:nvSpPr>
        <p:spPr>
          <a:xfrm>
            <a:off x="6278135" y="6218117"/>
            <a:ext cx="275071" cy="27699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0485699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877551" y="1958"/>
            <a:ext cx="985193" cy="1171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519" tIns="31519" rIns="31519" bIns="31519" anchor="ctr">
            <a:spAutoFit/>
          </a:bodyPr>
          <a:lstStyle/>
          <a:p>
            <a:pPr defTabSz="912652">
              <a:def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Портал </a:t>
            </a:r>
            <a:endParaRPr sz="4800" cap="all"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defTabSz="912652">
              <a:def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фермера</a:t>
            </a:r>
          </a:p>
        </p:txBody>
      </p:sp>
      <p:sp>
        <p:nvSpPr>
          <p:cNvPr id="138" name="Shape 138"/>
          <p:cNvSpPr/>
          <p:nvPr/>
        </p:nvSpPr>
        <p:spPr>
          <a:xfrm>
            <a:off x="200725" y="228781"/>
            <a:ext cx="659934" cy="699975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27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139" name="Shape 139"/>
          <p:cNvSpPr/>
          <p:nvPr/>
        </p:nvSpPr>
        <p:spPr>
          <a:xfrm>
            <a:off x="344093" y="380124"/>
            <a:ext cx="373197" cy="3620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81" y="17788"/>
                </a:moveTo>
                <a:cubicBezTo>
                  <a:pt x="20981" y="18424"/>
                  <a:pt x="20787" y="19016"/>
                  <a:pt x="20361" y="19440"/>
                </a:cubicBezTo>
                <a:cubicBezTo>
                  <a:pt x="19626" y="20245"/>
                  <a:pt x="19626" y="20245"/>
                  <a:pt x="19626" y="20245"/>
                </a:cubicBezTo>
                <a:cubicBezTo>
                  <a:pt x="19239" y="20668"/>
                  <a:pt x="18697" y="20922"/>
                  <a:pt x="18155" y="20880"/>
                </a:cubicBezTo>
                <a:cubicBezTo>
                  <a:pt x="17768" y="21346"/>
                  <a:pt x="17226" y="21600"/>
                  <a:pt x="16645" y="21600"/>
                </a:cubicBezTo>
                <a:cubicBezTo>
                  <a:pt x="15639" y="21600"/>
                  <a:pt x="15639" y="21600"/>
                  <a:pt x="15639" y="21600"/>
                </a:cubicBezTo>
                <a:cubicBezTo>
                  <a:pt x="15058" y="21600"/>
                  <a:pt x="14516" y="21346"/>
                  <a:pt x="14168" y="20880"/>
                </a:cubicBezTo>
                <a:cubicBezTo>
                  <a:pt x="13587" y="20922"/>
                  <a:pt x="13045" y="20668"/>
                  <a:pt x="12658" y="20245"/>
                </a:cubicBezTo>
                <a:cubicBezTo>
                  <a:pt x="11923" y="19440"/>
                  <a:pt x="11923" y="19440"/>
                  <a:pt x="11923" y="19440"/>
                </a:cubicBezTo>
                <a:cubicBezTo>
                  <a:pt x="11535" y="19016"/>
                  <a:pt x="11342" y="18424"/>
                  <a:pt x="11342" y="17831"/>
                </a:cubicBezTo>
                <a:cubicBezTo>
                  <a:pt x="10955" y="17407"/>
                  <a:pt x="10684" y="16814"/>
                  <a:pt x="10684" y="16179"/>
                </a:cubicBezTo>
                <a:cubicBezTo>
                  <a:pt x="10684" y="15078"/>
                  <a:pt x="10684" y="15078"/>
                  <a:pt x="10684" y="15078"/>
                </a:cubicBezTo>
                <a:cubicBezTo>
                  <a:pt x="10684" y="14442"/>
                  <a:pt x="10955" y="13849"/>
                  <a:pt x="11342" y="13426"/>
                </a:cubicBezTo>
                <a:cubicBezTo>
                  <a:pt x="11342" y="12833"/>
                  <a:pt x="11535" y="12240"/>
                  <a:pt x="11923" y="11816"/>
                </a:cubicBezTo>
                <a:cubicBezTo>
                  <a:pt x="12658" y="11012"/>
                  <a:pt x="12658" y="11012"/>
                  <a:pt x="12658" y="11012"/>
                </a:cubicBezTo>
                <a:cubicBezTo>
                  <a:pt x="13045" y="10588"/>
                  <a:pt x="13587" y="10334"/>
                  <a:pt x="14168" y="10334"/>
                </a:cubicBezTo>
                <a:cubicBezTo>
                  <a:pt x="14516" y="9911"/>
                  <a:pt x="15058" y="9656"/>
                  <a:pt x="15639" y="9656"/>
                </a:cubicBezTo>
                <a:cubicBezTo>
                  <a:pt x="16645" y="9656"/>
                  <a:pt x="16645" y="9656"/>
                  <a:pt x="16645" y="9656"/>
                </a:cubicBezTo>
                <a:cubicBezTo>
                  <a:pt x="17226" y="9656"/>
                  <a:pt x="17768" y="9911"/>
                  <a:pt x="18155" y="10334"/>
                </a:cubicBezTo>
                <a:cubicBezTo>
                  <a:pt x="18697" y="10334"/>
                  <a:pt x="19239" y="10588"/>
                  <a:pt x="19626" y="11012"/>
                </a:cubicBezTo>
                <a:cubicBezTo>
                  <a:pt x="20361" y="11816"/>
                  <a:pt x="20361" y="11816"/>
                  <a:pt x="20361" y="11816"/>
                </a:cubicBezTo>
                <a:cubicBezTo>
                  <a:pt x="20787" y="12240"/>
                  <a:pt x="20981" y="12833"/>
                  <a:pt x="20981" y="13468"/>
                </a:cubicBezTo>
                <a:cubicBezTo>
                  <a:pt x="21368" y="13849"/>
                  <a:pt x="21600" y="14442"/>
                  <a:pt x="21600" y="15078"/>
                </a:cubicBezTo>
                <a:cubicBezTo>
                  <a:pt x="21600" y="16179"/>
                  <a:pt x="21600" y="16179"/>
                  <a:pt x="21600" y="16179"/>
                </a:cubicBezTo>
                <a:cubicBezTo>
                  <a:pt x="21600" y="16814"/>
                  <a:pt x="21368" y="17407"/>
                  <a:pt x="20981" y="17788"/>
                </a:cubicBezTo>
                <a:close/>
                <a:moveTo>
                  <a:pt x="16142" y="11901"/>
                </a:moveTo>
                <a:cubicBezTo>
                  <a:pt x="14284" y="11901"/>
                  <a:pt x="12735" y="13553"/>
                  <a:pt x="12735" y="15628"/>
                </a:cubicBezTo>
                <a:cubicBezTo>
                  <a:pt x="12735" y="17704"/>
                  <a:pt x="14284" y="19355"/>
                  <a:pt x="16142" y="19355"/>
                </a:cubicBezTo>
                <a:cubicBezTo>
                  <a:pt x="18039" y="19355"/>
                  <a:pt x="19548" y="17704"/>
                  <a:pt x="19548" y="15628"/>
                </a:cubicBezTo>
                <a:cubicBezTo>
                  <a:pt x="19548" y="13553"/>
                  <a:pt x="18039" y="11901"/>
                  <a:pt x="16142" y="11901"/>
                </a:cubicBezTo>
                <a:close/>
                <a:moveTo>
                  <a:pt x="16142" y="17704"/>
                </a:moveTo>
                <a:cubicBezTo>
                  <a:pt x="15097" y="17704"/>
                  <a:pt x="14284" y="16772"/>
                  <a:pt x="14284" y="15628"/>
                </a:cubicBezTo>
                <a:cubicBezTo>
                  <a:pt x="14284" y="14485"/>
                  <a:pt x="15097" y="13553"/>
                  <a:pt x="16142" y="13553"/>
                </a:cubicBezTo>
                <a:cubicBezTo>
                  <a:pt x="17187" y="13553"/>
                  <a:pt x="18039" y="14485"/>
                  <a:pt x="18039" y="15628"/>
                </a:cubicBezTo>
                <a:cubicBezTo>
                  <a:pt x="18039" y="16772"/>
                  <a:pt x="17187" y="17704"/>
                  <a:pt x="16142" y="17704"/>
                </a:cubicBezTo>
                <a:close/>
                <a:moveTo>
                  <a:pt x="18232" y="9191"/>
                </a:moveTo>
                <a:cubicBezTo>
                  <a:pt x="17845" y="8682"/>
                  <a:pt x="17226" y="8386"/>
                  <a:pt x="16568" y="8386"/>
                </a:cubicBezTo>
                <a:cubicBezTo>
                  <a:pt x="15445" y="8386"/>
                  <a:pt x="15445" y="8386"/>
                  <a:pt x="15445" y="8386"/>
                </a:cubicBezTo>
                <a:cubicBezTo>
                  <a:pt x="14787" y="8386"/>
                  <a:pt x="14168" y="8682"/>
                  <a:pt x="13781" y="9191"/>
                </a:cubicBezTo>
                <a:cubicBezTo>
                  <a:pt x="13123" y="9191"/>
                  <a:pt x="12542" y="9445"/>
                  <a:pt x="12077" y="9911"/>
                </a:cubicBezTo>
                <a:cubicBezTo>
                  <a:pt x="11265" y="10800"/>
                  <a:pt x="11265" y="10800"/>
                  <a:pt x="11265" y="10800"/>
                </a:cubicBezTo>
                <a:cubicBezTo>
                  <a:pt x="10839" y="11308"/>
                  <a:pt x="10606" y="11986"/>
                  <a:pt x="10606" y="12664"/>
                </a:cubicBezTo>
                <a:cubicBezTo>
                  <a:pt x="10142" y="13129"/>
                  <a:pt x="9871" y="13765"/>
                  <a:pt x="9871" y="14485"/>
                </a:cubicBezTo>
                <a:cubicBezTo>
                  <a:pt x="9871" y="15628"/>
                  <a:pt x="9871" y="15628"/>
                  <a:pt x="9871" y="15628"/>
                </a:cubicBezTo>
                <a:cubicBezTo>
                  <a:pt x="6929" y="15628"/>
                  <a:pt x="6929" y="15628"/>
                  <a:pt x="6929" y="15628"/>
                </a:cubicBezTo>
                <a:cubicBezTo>
                  <a:pt x="6271" y="14612"/>
                  <a:pt x="5187" y="13976"/>
                  <a:pt x="3948" y="13976"/>
                </a:cubicBezTo>
                <a:cubicBezTo>
                  <a:pt x="2787" y="13976"/>
                  <a:pt x="1742" y="14569"/>
                  <a:pt x="1045" y="15501"/>
                </a:cubicBezTo>
                <a:cubicBezTo>
                  <a:pt x="503" y="15289"/>
                  <a:pt x="0" y="14866"/>
                  <a:pt x="0" y="14358"/>
                </a:cubicBezTo>
                <a:cubicBezTo>
                  <a:pt x="0" y="10122"/>
                  <a:pt x="0" y="10122"/>
                  <a:pt x="0" y="10122"/>
                </a:cubicBezTo>
                <a:cubicBezTo>
                  <a:pt x="0" y="9445"/>
                  <a:pt x="503" y="8852"/>
                  <a:pt x="1161" y="8852"/>
                </a:cubicBezTo>
                <a:cubicBezTo>
                  <a:pt x="7819" y="8852"/>
                  <a:pt x="7819" y="8852"/>
                  <a:pt x="7819" y="8852"/>
                </a:cubicBezTo>
                <a:cubicBezTo>
                  <a:pt x="10374" y="2202"/>
                  <a:pt x="10374" y="2202"/>
                  <a:pt x="10374" y="2202"/>
                </a:cubicBezTo>
                <a:cubicBezTo>
                  <a:pt x="10877" y="932"/>
                  <a:pt x="11574" y="0"/>
                  <a:pt x="12697" y="0"/>
                </a:cubicBezTo>
                <a:cubicBezTo>
                  <a:pt x="18271" y="0"/>
                  <a:pt x="18271" y="0"/>
                  <a:pt x="18271" y="0"/>
                </a:cubicBezTo>
                <a:cubicBezTo>
                  <a:pt x="19355" y="0"/>
                  <a:pt x="20284" y="974"/>
                  <a:pt x="20284" y="2202"/>
                </a:cubicBezTo>
                <a:cubicBezTo>
                  <a:pt x="20284" y="10292"/>
                  <a:pt x="20284" y="10292"/>
                  <a:pt x="20284" y="10292"/>
                </a:cubicBezTo>
                <a:cubicBezTo>
                  <a:pt x="19935" y="9911"/>
                  <a:pt x="19935" y="9911"/>
                  <a:pt x="19935" y="9911"/>
                </a:cubicBezTo>
                <a:cubicBezTo>
                  <a:pt x="19471" y="9445"/>
                  <a:pt x="18890" y="9191"/>
                  <a:pt x="18232" y="9191"/>
                </a:cubicBezTo>
                <a:close/>
                <a:moveTo>
                  <a:pt x="18542" y="2922"/>
                </a:moveTo>
                <a:cubicBezTo>
                  <a:pt x="18542" y="2118"/>
                  <a:pt x="17923" y="1440"/>
                  <a:pt x="17187" y="1440"/>
                </a:cubicBezTo>
                <a:cubicBezTo>
                  <a:pt x="13510" y="1440"/>
                  <a:pt x="13510" y="1440"/>
                  <a:pt x="13510" y="1440"/>
                </a:cubicBezTo>
                <a:cubicBezTo>
                  <a:pt x="12774" y="1440"/>
                  <a:pt x="12310" y="2075"/>
                  <a:pt x="11961" y="2922"/>
                </a:cubicBezTo>
                <a:cubicBezTo>
                  <a:pt x="10258" y="7369"/>
                  <a:pt x="10258" y="7369"/>
                  <a:pt x="10258" y="7369"/>
                </a:cubicBezTo>
                <a:cubicBezTo>
                  <a:pt x="18542" y="7327"/>
                  <a:pt x="18542" y="7327"/>
                  <a:pt x="18542" y="7327"/>
                </a:cubicBezTo>
                <a:lnTo>
                  <a:pt x="18542" y="2922"/>
                </a:lnTo>
                <a:close/>
                <a:moveTo>
                  <a:pt x="4026" y="14612"/>
                </a:moveTo>
                <a:cubicBezTo>
                  <a:pt x="5768" y="14612"/>
                  <a:pt x="7200" y="16179"/>
                  <a:pt x="7200" y="18127"/>
                </a:cubicBezTo>
                <a:cubicBezTo>
                  <a:pt x="7200" y="20033"/>
                  <a:pt x="5768" y="21600"/>
                  <a:pt x="4026" y="21600"/>
                </a:cubicBezTo>
                <a:cubicBezTo>
                  <a:pt x="2245" y="21600"/>
                  <a:pt x="813" y="20033"/>
                  <a:pt x="813" y="18127"/>
                </a:cubicBezTo>
                <a:cubicBezTo>
                  <a:pt x="813" y="16179"/>
                  <a:pt x="2245" y="14612"/>
                  <a:pt x="4026" y="14612"/>
                </a:cubicBezTo>
                <a:close/>
                <a:moveTo>
                  <a:pt x="4026" y="19779"/>
                </a:moveTo>
                <a:cubicBezTo>
                  <a:pt x="4839" y="19779"/>
                  <a:pt x="5535" y="19016"/>
                  <a:pt x="5535" y="18127"/>
                </a:cubicBezTo>
                <a:cubicBezTo>
                  <a:pt x="5535" y="17195"/>
                  <a:pt x="4839" y="16475"/>
                  <a:pt x="4026" y="16475"/>
                </a:cubicBezTo>
                <a:cubicBezTo>
                  <a:pt x="3174" y="16475"/>
                  <a:pt x="2516" y="17195"/>
                  <a:pt x="2516" y="18127"/>
                </a:cubicBezTo>
                <a:cubicBezTo>
                  <a:pt x="2516" y="19016"/>
                  <a:pt x="3174" y="19779"/>
                  <a:pt x="4026" y="1977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270">
              <a:defRPr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140" name="Shape 140"/>
          <p:cNvSpPr>
            <a:spLocks noGrp="1"/>
          </p:cNvSpPr>
          <p:nvPr>
            <p:ph type="sldNum" sz="quarter" idx="2"/>
          </p:nvPr>
        </p:nvSpPr>
        <p:spPr>
          <a:xfrm>
            <a:off x="6278135" y="6218117"/>
            <a:ext cx="275071" cy="27699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0744768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/>
        </p:nvSpPr>
        <p:spPr>
          <a:xfrm>
            <a:off x="877551" y="1958"/>
            <a:ext cx="985193" cy="1171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519" tIns="31519" rIns="31519" bIns="31519" anchor="ctr">
            <a:spAutoFit/>
          </a:bodyPr>
          <a:lstStyle/>
          <a:p>
            <a:pPr defTabSz="912652">
              <a:defRPr cap="all">
                <a:solidFill>
                  <a:srgbClr val="F2F2F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rPr cap="all">
                <a:solidFill>
                  <a:srgbClr val="F2F2F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Портал </a:t>
            </a:r>
            <a:endParaRPr sz="4800" cap="all"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defTabSz="912652">
              <a:defRPr cap="all">
                <a:solidFill>
                  <a:srgbClr val="F2F2F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rPr cap="all">
                <a:solidFill>
                  <a:srgbClr val="F2F2F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фермера</a:t>
            </a:r>
          </a:p>
        </p:txBody>
      </p:sp>
      <p:sp>
        <p:nvSpPr>
          <p:cNvPr id="148" name="Shape 148"/>
          <p:cNvSpPr/>
          <p:nvPr/>
        </p:nvSpPr>
        <p:spPr>
          <a:xfrm>
            <a:off x="200725" y="228781"/>
            <a:ext cx="659934" cy="699975"/>
          </a:xfrm>
          <a:prstGeom prst="ellipse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27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149" name="Shape 149"/>
          <p:cNvSpPr/>
          <p:nvPr/>
        </p:nvSpPr>
        <p:spPr>
          <a:xfrm>
            <a:off x="344093" y="380124"/>
            <a:ext cx="373197" cy="3620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81" y="17788"/>
                </a:moveTo>
                <a:cubicBezTo>
                  <a:pt x="20981" y="18424"/>
                  <a:pt x="20787" y="19016"/>
                  <a:pt x="20361" y="19440"/>
                </a:cubicBezTo>
                <a:cubicBezTo>
                  <a:pt x="19626" y="20245"/>
                  <a:pt x="19626" y="20245"/>
                  <a:pt x="19626" y="20245"/>
                </a:cubicBezTo>
                <a:cubicBezTo>
                  <a:pt x="19239" y="20668"/>
                  <a:pt x="18697" y="20922"/>
                  <a:pt x="18155" y="20880"/>
                </a:cubicBezTo>
                <a:cubicBezTo>
                  <a:pt x="17768" y="21346"/>
                  <a:pt x="17226" y="21600"/>
                  <a:pt x="16645" y="21600"/>
                </a:cubicBezTo>
                <a:cubicBezTo>
                  <a:pt x="15639" y="21600"/>
                  <a:pt x="15639" y="21600"/>
                  <a:pt x="15639" y="21600"/>
                </a:cubicBezTo>
                <a:cubicBezTo>
                  <a:pt x="15058" y="21600"/>
                  <a:pt x="14516" y="21346"/>
                  <a:pt x="14168" y="20880"/>
                </a:cubicBezTo>
                <a:cubicBezTo>
                  <a:pt x="13587" y="20922"/>
                  <a:pt x="13045" y="20668"/>
                  <a:pt x="12658" y="20245"/>
                </a:cubicBezTo>
                <a:cubicBezTo>
                  <a:pt x="11923" y="19440"/>
                  <a:pt x="11923" y="19440"/>
                  <a:pt x="11923" y="19440"/>
                </a:cubicBezTo>
                <a:cubicBezTo>
                  <a:pt x="11535" y="19016"/>
                  <a:pt x="11342" y="18424"/>
                  <a:pt x="11342" y="17831"/>
                </a:cubicBezTo>
                <a:cubicBezTo>
                  <a:pt x="10955" y="17407"/>
                  <a:pt x="10684" y="16814"/>
                  <a:pt x="10684" y="16179"/>
                </a:cubicBezTo>
                <a:cubicBezTo>
                  <a:pt x="10684" y="15078"/>
                  <a:pt x="10684" y="15078"/>
                  <a:pt x="10684" y="15078"/>
                </a:cubicBezTo>
                <a:cubicBezTo>
                  <a:pt x="10684" y="14442"/>
                  <a:pt x="10955" y="13849"/>
                  <a:pt x="11342" y="13426"/>
                </a:cubicBezTo>
                <a:cubicBezTo>
                  <a:pt x="11342" y="12833"/>
                  <a:pt x="11535" y="12240"/>
                  <a:pt x="11923" y="11816"/>
                </a:cubicBezTo>
                <a:cubicBezTo>
                  <a:pt x="12658" y="11012"/>
                  <a:pt x="12658" y="11012"/>
                  <a:pt x="12658" y="11012"/>
                </a:cubicBezTo>
                <a:cubicBezTo>
                  <a:pt x="13045" y="10588"/>
                  <a:pt x="13587" y="10334"/>
                  <a:pt x="14168" y="10334"/>
                </a:cubicBezTo>
                <a:cubicBezTo>
                  <a:pt x="14516" y="9911"/>
                  <a:pt x="15058" y="9656"/>
                  <a:pt x="15639" y="9656"/>
                </a:cubicBezTo>
                <a:cubicBezTo>
                  <a:pt x="16645" y="9656"/>
                  <a:pt x="16645" y="9656"/>
                  <a:pt x="16645" y="9656"/>
                </a:cubicBezTo>
                <a:cubicBezTo>
                  <a:pt x="17226" y="9656"/>
                  <a:pt x="17768" y="9911"/>
                  <a:pt x="18155" y="10334"/>
                </a:cubicBezTo>
                <a:cubicBezTo>
                  <a:pt x="18697" y="10334"/>
                  <a:pt x="19239" y="10588"/>
                  <a:pt x="19626" y="11012"/>
                </a:cubicBezTo>
                <a:cubicBezTo>
                  <a:pt x="20361" y="11816"/>
                  <a:pt x="20361" y="11816"/>
                  <a:pt x="20361" y="11816"/>
                </a:cubicBezTo>
                <a:cubicBezTo>
                  <a:pt x="20787" y="12240"/>
                  <a:pt x="20981" y="12833"/>
                  <a:pt x="20981" y="13468"/>
                </a:cubicBezTo>
                <a:cubicBezTo>
                  <a:pt x="21368" y="13849"/>
                  <a:pt x="21600" y="14442"/>
                  <a:pt x="21600" y="15078"/>
                </a:cubicBezTo>
                <a:cubicBezTo>
                  <a:pt x="21600" y="16179"/>
                  <a:pt x="21600" y="16179"/>
                  <a:pt x="21600" y="16179"/>
                </a:cubicBezTo>
                <a:cubicBezTo>
                  <a:pt x="21600" y="16814"/>
                  <a:pt x="21368" y="17407"/>
                  <a:pt x="20981" y="17788"/>
                </a:cubicBezTo>
                <a:close/>
                <a:moveTo>
                  <a:pt x="16142" y="11901"/>
                </a:moveTo>
                <a:cubicBezTo>
                  <a:pt x="14284" y="11901"/>
                  <a:pt x="12735" y="13553"/>
                  <a:pt x="12735" y="15628"/>
                </a:cubicBezTo>
                <a:cubicBezTo>
                  <a:pt x="12735" y="17704"/>
                  <a:pt x="14284" y="19355"/>
                  <a:pt x="16142" y="19355"/>
                </a:cubicBezTo>
                <a:cubicBezTo>
                  <a:pt x="18039" y="19355"/>
                  <a:pt x="19548" y="17704"/>
                  <a:pt x="19548" y="15628"/>
                </a:cubicBezTo>
                <a:cubicBezTo>
                  <a:pt x="19548" y="13553"/>
                  <a:pt x="18039" y="11901"/>
                  <a:pt x="16142" y="11901"/>
                </a:cubicBezTo>
                <a:close/>
                <a:moveTo>
                  <a:pt x="16142" y="17704"/>
                </a:moveTo>
                <a:cubicBezTo>
                  <a:pt x="15097" y="17704"/>
                  <a:pt x="14284" y="16772"/>
                  <a:pt x="14284" y="15628"/>
                </a:cubicBezTo>
                <a:cubicBezTo>
                  <a:pt x="14284" y="14485"/>
                  <a:pt x="15097" y="13553"/>
                  <a:pt x="16142" y="13553"/>
                </a:cubicBezTo>
                <a:cubicBezTo>
                  <a:pt x="17187" y="13553"/>
                  <a:pt x="18039" y="14485"/>
                  <a:pt x="18039" y="15628"/>
                </a:cubicBezTo>
                <a:cubicBezTo>
                  <a:pt x="18039" y="16772"/>
                  <a:pt x="17187" y="17704"/>
                  <a:pt x="16142" y="17704"/>
                </a:cubicBezTo>
                <a:close/>
                <a:moveTo>
                  <a:pt x="18232" y="9191"/>
                </a:moveTo>
                <a:cubicBezTo>
                  <a:pt x="17845" y="8682"/>
                  <a:pt x="17226" y="8386"/>
                  <a:pt x="16568" y="8386"/>
                </a:cubicBezTo>
                <a:cubicBezTo>
                  <a:pt x="15445" y="8386"/>
                  <a:pt x="15445" y="8386"/>
                  <a:pt x="15445" y="8386"/>
                </a:cubicBezTo>
                <a:cubicBezTo>
                  <a:pt x="14787" y="8386"/>
                  <a:pt x="14168" y="8682"/>
                  <a:pt x="13781" y="9191"/>
                </a:cubicBezTo>
                <a:cubicBezTo>
                  <a:pt x="13123" y="9191"/>
                  <a:pt x="12542" y="9445"/>
                  <a:pt x="12077" y="9911"/>
                </a:cubicBezTo>
                <a:cubicBezTo>
                  <a:pt x="11265" y="10800"/>
                  <a:pt x="11265" y="10800"/>
                  <a:pt x="11265" y="10800"/>
                </a:cubicBezTo>
                <a:cubicBezTo>
                  <a:pt x="10839" y="11308"/>
                  <a:pt x="10606" y="11986"/>
                  <a:pt x="10606" y="12664"/>
                </a:cubicBezTo>
                <a:cubicBezTo>
                  <a:pt x="10142" y="13129"/>
                  <a:pt x="9871" y="13765"/>
                  <a:pt x="9871" y="14485"/>
                </a:cubicBezTo>
                <a:cubicBezTo>
                  <a:pt x="9871" y="15628"/>
                  <a:pt x="9871" y="15628"/>
                  <a:pt x="9871" y="15628"/>
                </a:cubicBezTo>
                <a:cubicBezTo>
                  <a:pt x="6929" y="15628"/>
                  <a:pt x="6929" y="15628"/>
                  <a:pt x="6929" y="15628"/>
                </a:cubicBezTo>
                <a:cubicBezTo>
                  <a:pt x="6271" y="14612"/>
                  <a:pt x="5187" y="13976"/>
                  <a:pt x="3948" y="13976"/>
                </a:cubicBezTo>
                <a:cubicBezTo>
                  <a:pt x="2787" y="13976"/>
                  <a:pt x="1742" y="14569"/>
                  <a:pt x="1045" y="15501"/>
                </a:cubicBezTo>
                <a:cubicBezTo>
                  <a:pt x="503" y="15289"/>
                  <a:pt x="0" y="14866"/>
                  <a:pt x="0" y="14358"/>
                </a:cubicBezTo>
                <a:cubicBezTo>
                  <a:pt x="0" y="10122"/>
                  <a:pt x="0" y="10122"/>
                  <a:pt x="0" y="10122"/>
                </a:cubicBezTo>
                <a:cubicBezTo>
                  <a:pt x="0" y="9445"/>
                  <a:pt x="503" y="8852"/>
                  <a:pt x="1161" y="8852"/>
                </a:cubicBezTo>
                <a:cubicBezTo>
                  <a:pt x="7819" y="8852"/>
                  <a:pt x="7819" y="8852"/>
                  <a:pt x="7819" y="8852"/>
                </a:cubicBezTo>
                <a:cubicBezTo>
                  <a:pt x="10374" y="2202"/>
                  <a:pt x="10374" y="2202"/>
                  <a:pt x="10374" y="2202"/>
                </a:cubicBezTo>
                <a:cubicBezTo>
                  <a:pt x="10877" y="932"/>
                  <a:pt x="11574" y="0"/>
                  <a:pt x="12697" y="0"/>
                </a:cubicBezTo>
                <a:cubicBezTo>
                  <a:pt x="18271" y="0"/>
                  <a:pt x="18271" y="0"/>
                  <a:pt x="18271" y="0"/>
                </a:cubicBezTo>
                <a:cubicBezTo>
                  <a:pt x="19355" y="0"/>
                  <a:pt x="20284" y="974"/>
                  <a:pt x="20284" y="2202"/>
                </a:cubicBezTo>
                <a:cubicBezTo>
                  <a:pt x="20284" y="10292"/>
                  <a:pt x="20284" y="10292"/>
                  <a:pt x="20284" y="10292"/>
                </a:cubicBezTo>
                <a:cubicBezTo>
                  <a:pt x="19935" y="9911"/>
                  <a:pt x="19935" y="9911"/>
                  <a:pt x="19935" y="9911"/>
                </a:cubicBezTo>
                <a:cubicBezTo>
                  <a:pt x="19471" y="9445"/>
                  <a:pt x="18890" y="9191"/>
                  <a:pt x="18232" y="9191"/>
                </a:cubicBezTo>
                <a:close/>
                <a:moveTo>
                  <a:pt x="18542" y="2922"/>
                </a:moveTo>
                <a:cubicBezTo>
                  <a:pt x="18542" y="2118"/>
                  <a:pt x="17923" y="1440"/>
                  <a:pt x="17187" y="1440"/>
                </a:cubicBezTo>
                <a:cubicBezTo>
                  <a:pt x="13510" y="1440"/>
                  <a:pt x="13510" y="1440"/>
                  <a:pt x="13510" y="1440"/>
                </a:cubicBezTo>
                <a:cubicBezTo>
                  <a:pt x="12774" y="1440"/>
                  <a:pt x="12310" y="2075"/>
                  <a:pt x="11961" y="2922"/>
                </a:cubicBezTo>
                <a:cubicBezTo>
                  <a:pt x="10258" y="7369"/>
                  <a:pt x="10258" y="7369"/>
                  <a:pt x="10258" y="7369"/>
                </a:cubicBezTo>
                <a:cubicBezTo>
                  <a:pt x="18542" y="7327"/>
                  <a:pt x="18542" y="7327"/>
                  <a:pt x="18542" y="7327"/>
                </a:cubicBezTo>
                <a:lnTo>
                  <a:pt x="18542" y="2922"/>
                </a:lnTo>
                <a:close/>
                <a:moveTo>
                  <a:pt x="4026" y="14612"/>
                </a:moveTo>
                <a:cubicBezTo>
                  <a:pt x="5768" y="14612"/>
                  <a:pt x="7200" y="16179"/>
                  <a:pt x="7200" y="18127"/>
                </a:cubicBezTo>
                <a:cubicBezTo>
                  <a:pt x="7200" y="20033"/>
                  <a:pt x="5768" y="21600"/>
                  <a:pt x="4026" y="21600"/>
                </a:cubicBezTo>
                <a:cubicBezTo>
                  <a:pt x="2245" y="21600"/>
                  <a:pt x="813" y="20033"/>
                  <a:pt x="813" y="18127"/>
                </a:cubicBezTo>
                <a:cubicBezTo>
                  <a:pt x="813" y="16179"/>
                  <a:pt x="2245" y="14612"/>
                  <a:pt x="4026" y="14612"/>
                </a:cubicBezTo>
                <a:close/>
                <a:moveTo>
                  <a:pt x="4026" y="19779"/>
                </a:moveTo>
                <a:cubicBezTo>
                  <a:pt x="4839" y="19779"/>
                  <a:pt x="5535" y="19016"/>
                  <a:pt x="5535" y="18127"/>
                </a:cubicBezTo>
                <a:cubicBezTo>
                  <a:pt x="5535" y="17195"/>
                  <a:pt x="4839" y="16475"/>
                  <a:pt x="4026" y="16475"/>
                </a:cubicBezTo>
                <a:cubicBezTo>
                  <a:pt x="3174" y="16475"/>
                  <a:pt x="2516" y="17195"/>
                  <a:pt x="2516" y="18127"/>
                </a:cubicBezTo>
                <a:cubicBezTo>
                  <a:pt x="2516" y="19016"/>
                  <a:pt x="3174" y="19779"/>
                  <a:pt x="4026" y="1977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270">
              <a:defRPr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xfrm>
            <a:off x="6278135" y="6218117"/>
            <a:ext cx="275071" cy="27699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2430602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/>
        </p:nvSpPr>
        <p:spPr>
          <a:xfrm>
            <a:off x="877539" y="125061"/>
            <a:ext cx="3263453" cy="925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519" tIns="31519" rIns="31519" bIns="31519" anchor="ctr">
            <a:spAutoFit/>
          </a:bodyPr>
          <a:lstStyle>
            <a:lvl1pPr defTabSz="912652">
              <a:defRPr sz="1400"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r>
              <a:t>Магазин социального питания и адресной продовольственной поддержки</a:t>
            </a:r>
          </a:p>
        </p:txBody>
      </p:sp>
      <p:sp>
        <p:nvSpPr>
          <p:cNvPr id="169" name="Shape 169"/>
          <p:cNvSpPr/>
          <p:nvPr/>
        </p:nvSpPr>
        <p:spPr>
          <a:xfrm>
            <a:off x="200725" y="228781"/>
            <a:ext cx="659934" cy="699975"/>
          </a:xfrm>
          <a:prstGeom prst="ellipse">
            <a:avLst/>
          </a:prstGeom>
          <a:solidFill>
            <a:srgbClr val="31859C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27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170" name="Shape 170"/>
          <p:cNvSpPr/>
          <p:nvPr/>
        </p:nvSpPr>
        <p:spPr>
          <a:xfrm>
            <a:off x="346183" y="377799"/>
            <a:ext cx="369018" cy="4019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018"/>
                </a:moveTo>
                <a:cubicBezTo>
                  <a:pt x="7387" y="21600"/>
                  <a:pt x="7387" y="21600"/>
                  <a:pt x="7387" y="21600"/>
                </a:cubicBezTo>
                <a:cubicBezTo>
                  <a:pt x="7387" y="5164"/>
                  <a:pt x="7387" y="5164"/>
                  <a:pt x="7387" y="5164"/>
                </a:cubicBezTo>
                <a:cubicBezTo>
                  <a:pt x="0" y="5164"/>
                  <a:pt x="0" y="5164"/>
                  <a:pt x="0" y="5164"/>
                </a:cubicBezTo>
                <a:lnTo>
                  <a:pt x="0" y="21018"/>
                </a:lnTo>
                <a:close/>
                <a:moveTo>
                  <a:pt x="7536" y="21600"/>
                </a:moveTo>
                <a:cubicBezTo>
                  <a:pt x="10856" y="20327"/>
                  <a:pt x="10856" y="20327"/>
                  <a:pt x="10856" y="20327"/>
                </a:cubicBezTo>
                <a:cubicBezTo>
                  <a:pt x="10856" y="5164"/>
                  <a:pt x="10856" y="5164"/>
                  <a:pt x="10856" y="5164"/>
                </a:cubicBezTo>
                <a:cubicBezTo>
                  <a:pt x="7536" y="5164"/>
                  <a:pt x="7536" y="5164"/>
                  <a:pt x="7536" y="5164"/>
                </a:cubicBezTo>
                <a:lnTo>
                  <a:pt x="7536" y="21600"/>
                </a:lnTo>
                <a:close/>
                <a:moveTo>
                  <a:pt x="1753" y="1745"/>
                </a:moveTo>
                <a:cubicBezTo>
                  <a:pt x="0" y="4982"/>
                  <a:pt x="0" y="4982"/>
                  <a:pt x="0" y="4982"/>
                </a:cubicBezTo>
                <a:cubicBezTo>
                  <a:pt x="7387" y="4982"/>
                  <a:pt x="7387" y="4982"/>
                  <a:pt x="7387" y="4982"/>
                </a:cubicBezTo>
                <a:cubicBezTo>
                  <a:pt x="8991" y="1745"/>
                  <a:pt x="8991" y="1745"/>
                  <a:pt x="8991" y="1745"/>
                </a:cubicBezTo>
                <a:lnTo>
                  <a:pt x="1753" y="1745"/>
                </a:lnTo>
                <a:close/>
                <a:moveTo>
                  <a:pt x="8991" y="764"/>
                </a:moveTo>
                <a:cubicBezTo>
                  <a:pt x="8991" y="364"/>
                  <a:pt x="8730" y="0"/>
                  <a:pt x="8431" y="0"/>
                </a:cubicBezTo>
                <a:cubicBezTo>
                  <a:pt x="2313" y="0"/>
                  <a:pt x="2313" y="0"/>
                  <a:pt x="2313" y="0"/>
                </a:cubicBezTo>
                <a:cubicBezTo>
                  <a:pt x="2015" y="0"/>
                  <a:pt x="1753" y="364"/>
                  <a:pt x="1753" y="764"/>
                </a:cubicBezTo>
                <a:cubicBezTo>
                  <a:pt x="1753" y="1564"/>
                  <a:pt x="1753" y="1564"/>
                  <a:pt x="1753" y="1564"/>
                </a:cubicBezTo>
                <a:cubicBezTo>
                  <a:pt x="8991" y="1564"/>
                  <a:pt x="8991" y="1564"/>
                  <a:pt x="8991" y="1564"/>
                </a:cubicBezTo>
                <a:lnTo>
                  <a:pt x="8991" y="764"/>
                </a:lnTo>
                <a:close/>
                <a:moveTo>
                  <a:pt x="7498" y="4982"/>
                </a:moveTo>
                <a:cubicBezTo>
                  <a:pt x="10856" y="4982"/>
                  <a:pt x="10856" y="4982"/>
                  <a:pt x="10856" y="4982"/>
                </a:cubicBezTo>
                <a:cubicBezTo>
                  <a:pt x="9065" y="1745"/>
                  <a:pt x="9065" y="1745"/>
                  <a:pt x="9065" y="1745"/>
                </a:cubicBezTo>
                <a:lnTo>
                  <a:pt x="7498" y="4982"/>
                </a:lnTo>
                <a:close/>
                <a:moveTo>
                  <a:pt x="21040" y="14873"/>
                </a:moveTo>
                <a:cubicBezTo>
                  <a:pt x="21600" y="14618"/>
                  <a:pt x="21600" y="14618"/>
                  <a:pt x="21600" y="14618"/>
                </a:cubicBezTo>
                <a:cubicBezTo>
                  <a:pt x="21600" y="14436"/>
                  <a:pt x="21600" y="14218"/>
                  <a:pt x="21563" y="14036"/>
                </a:cubicBezTo>
                <a:cubicBezTo>
                  <a:pt x="21525" y="13855"/>
                  <a:pt x="21488" y="13673"/>
                  <a:pt x="21413" y="13491"/>
                </a:cubicBezTo>
                <a:cubicBezTo>
                  <a:pt x="21339" y="13273"/>
                  <a:pt x="21339" y="13273"/>
                  <a:pt x="21339" y="13273"/>
                </a:cubicBezTo>
                <a:cubicBezTo>
                  <a:pt x="20593" y="13455"/>
                  <a:pt x="19847" y="13455"/>
                  <a:pt x="19138" y="13309"/>
                </a:cubicBezTo>
                <a:cubicBezTo>
                  <a:pt x="18392" y="13127"/>
                  <a:pt x="17832" y="12909"/>
                  <a:pt x="17459" y="12582"/>
                </a:cubicBezTo>
                <a:cubicBezTo>
                  <a:pt x="18093" y="12545"/>
                  <a:pt x="18653" y="12473"/>
                  <a:pt x="19138" y="12364"/>
                </a:cubicBezTo>
                <a:cubicBezTo>
                  <a:pt x="19585" y="12291"/>
                  <a:pt x="19996" y="12145"/>
                  <a:pt x="20257" y="12036"/>
                </a:cubicBezTo>
                <a:cubicBezTo>
                  <a:pt x="20667" y="11855"/>
                  <a:pt x="20667" y="11855"/>
                  <a:pt x="20667" y="11855"/>
                </a:cubicBezTo>
                <a:cubicBezTo>
                  <a:pt x="20705" y="11600"/>
                  <a:pt x="20705" y="11309"/>
                  <a:pt x="20630" y="10982"/>
                </a:cubicBezTo>
                <a:cubicBezTo>
                  <a:pt x="20593" y="10655"/>
                  <a:pt x="20555" y="10364"/>
                  <a:pt x="20481" y="10145"/>
                </a:cubicBezTo>
                <a:cubicBezTo>
                  <a:pt x="20406" y="9818"/>
                  <a:pt x="20406" y="9818"/>
                  <a:pt x="20406" y="9818"/>
                </a:cubicBezTo>
                <a:cubicBezTo>
                  <a:pt x="19809" y="10000"/>
                  <a:pt x="19250" y="10073"/>
                  <a:pt x="18653" y="10036"/>
                </a:cubicBezTo>
                <a:cubicBezTo>
                  <a:pt x="18056" y="10000"/>
                  <a:pt x="17608" y="9927"/>
                  <a:pt x="17310" y="9782"/>
                </a:cubicBezTo>
                <a:cubicBezTo>
                  <a:pt x="16825" y="9600"/>
                  <a:pt x="16825" y="9600"/>
                  <a:pt x="16825" y="9600"/>
                </a:cubicBezTo>
                <a:cubicBezTo>
                  <a:pt x="17235" y="9600"/>
                  <a:pt x="17720" y="9527"/>
                  <a:pt x="18242" y="9345"/>
                </a:cubicBezTo>
                <a:cubicBezTo>
                  <a:pt x="18727" y="9164"/>
                  <a:pt x="19138" y="8982"/>
                  <a:pt x="19436" y="8836"/>
                </a:cubicBezTo>
                <a:cubicBezTo>
                  <a:pt x="19884" y="8582"/>
                  <a:pt x="19884" y="8582"/>
                  <a:pt x="19884" y="8582"/>
                </a:cubicBezTo>
                <a:cubicBezTo>
                  <a:pt x="19847" y="8364"/>
                  <a:pt x="19809" y="8145"/>
                  <a:pt x="19735" y="7891"/>
                </a:cubicBezTo>
                <a:cubicBezTo>
                  <a:pt x="19660" y="7636"/>
                  <a:pt x="19585" y="7455"/>
                  <a:pt x="19511" y="7273"/>
                </a:cubicBezTo>
                <a:cubicBezTo>
                  <a:pt x="19436" y="7018"/>
                  <a:pt x="19436" y="7018"/>
                  <a:pt x="19436" y="7018"/>
                </a:cubicBezTo>
                <a:cubicBezTo>
                  <a:pt x="19212" y="7236"/>
                  <a:pt x="18802" y="7382"/>
                  <a:pt x="18317" y="7491"/>
                </a:cubicBezTo>
                <a:cubicBezTo>
                  <a:pt x="17832" y="7600"/>
                  <a:pt x="17384" y="7636"/>
                  <a:pt x="17011" y="7636"/>
                </a:cubicBezTo>
                <a:cubicBezTo>
                  <a:pt x="16452" y="7636"/>
                  <a:pt x="16452" y="7636"/>
                  <a:pt x="16452" y="7636"/>
                </a:cubicBezTo>
                <a:cubicBezTo>
                  <a:pt x="16937" y="7455"/>
                  <a:pt x="17384" y="7236"/>
                  <a:pt x="17795" y="6982"/>
                </a:cubicBezTo>
                <a:cubicBezTo>
                  <a:pt x="18205" y="6691"/>
                  <a:pt x="18504" y="6473"/>
                  <a:pt x="18653" y="6255"/>
                </a:cubicBezTo>
                <a:cubicBezTo>
                  <a:pt x="18914" y="6000"/>
                  <a:pt x="18914" y="6000"/>
                  <a:pt x="18914" y="6000"/>
                </a:cubicBezTo>
                <a:cubicBezTo>
                  <a:pt x="18131" y="4836"/>
                  <a:pt x="17347" y="4000"/>
                  <a:pt x="16526" y="3491"/>
                </a:cubicBezTo>
                <a:cubicBezTo>
                  <a:pt x="15743" y="3018"/>
                  <a:pt x="15034" y="2836"/>
                  <a:pt x="14437" y="2982"/>
                </a:cubicBezTo>
                <a:cubicBezTo>
                  <a:pt x="13878" y="3127"/>
                  <a:pt x="13355" y="3455"/>
                  <a:pt x="12945" y="3964"/>
                </a:cubicBezTo>
                <a:cubicBezTo>
                  <a:pt x="12535" y="4436"/>
                  <a:pt x="12274" y="5055"/>
                  <a:pt x="12124" y="5782"/>
                </a:cubicBezTo>
                <a:cubicBezTo>
                  <a:pt x="11863" y="7236"/>
                  <a:pt x="11975" y="9455"/>
                  <a:pt x="12497" y="12436"/>
                </a:cubicBezTo>
                <a:cubicBezTo>
                  <a:pt x="12982" y="15418"/>
                  <a:pt x="13766" y="17818"/>
                  <a:pt x="14848" y="19636"/>
                </a:cubicBezTo>
                <a:cubicBezTo>
                  <a:pt x="15295" y="20255"/>
                  <a:pt x="15780" y="20655"/>
                  <a:pt x="16377" y="20873"/>
                </a:cubicBezTo>
                <a:cubicBezTo>
                  <a:pt x="16937" y="21055"/>
                  <a:pt x="17496" y="21018"/>
                  <a:pt x="18056" y="20800"/>
                </a:cubicBezTo>
                <a:cubicBezTo>
                  <a:pt x="18616" y="20582"/>
                  <a:pt x="19138" y="20218"/>
                  <a:pt x="19660" y="19782"/>
                </a:cubicBezTo>
                <a:cubicBezTo>
                  <a:pt x="20145" y="19345"/>
                  <a:pt x="20593" y="18764"/>
                  <a:pt x="20928" y="18073"/>
                </a:cubicBezTo>
                <a:cubicBezTo>
                  <a:pt x="21264" y="17418"/>
                  <a:pt x="21488" y="16691"/>
                  <a:pt x="21563" y="15964"/>
                </a:cubicBezTo>
                <a:cubicBezTo>
                  <a:pt x="21003" y="16109"/>
                  <a:pt x="20406" y="16145"/>
                  <a:pt x="19809" y="16109"/>
                </a:cubicBezTo>
                <a:cubicBezTo>
                  <a:pt x="19175" y="16073"/>
                  <a:pt x="18727" y="16000"/>
                  <a:pt x="18429" y="15891"/>
                </a:cubicBezTo>
                <a:cubicBezTo>
                  <a:pt x="18019" y="15709"/>
                  <a:pt x="18019" y="15709"/>
                  <a:pt x="18019" y="15709"/>
                </a:cubicBezTo>
                <a:cubicBezTo>
                  <a:pt x="18466" y="15673"/>
                  <a:pt x="18989" y="15564"/>
                  <a:pt x="19585" y="15382"/>
                </a:cubicBezTo>
                <a:cubicBezTo>
                  <a:pt x="20220" y="15200"/>
                  <a:pt x="20705" y="15018"/>
                  <a:pt x="21040" y="1487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270">
              <a:defRPr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171" name="Shape 171"/>
          <p:cNvSpPr>
            <a:spLocks noGrp="1"/>
          </p:cNvSpPr>
          <p:nvPr>
            <p:ph type="sldNum" sz="quarter" idx="2"/>
          </p:nvPr>
        </p:nvSpPr>
        <p:spPr>
          <a:xfrm>
            <a:off x="6278135" y="6218117"/>
            <a:ext cx="275071" cy="27699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0422132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/>
        </p:nvSpPr>
        <p:spPr>
          <a:xfrm>
            <a:off x="877539" y="125061"/>
            <a:ext cx="3263453" cy="925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519" tIns="31519" rIns="31519" bIns="31519" anchor="ctr">
            <a:spAutoFit/>
          </a:bodyPr>
          <a:lstStyle>
            <a:lvl1pPr defTabSz="912652">
              <a:defRPr sz="1400" cap="all">
                <a:solidFill>
                  <a:srgbClr val="F2F2F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r>
              <a:t>Магазин социального питания и адресной продовольственной поддержки</a:t>
            </a:r>
          </a:p>
        </p:txBody>
      </p:sp>
      <p:sp>
        <p:nvSpPr>
          <p:cNvPr id="179" name="Shape 179"/>
          <p:cNvSpPr/>
          <p:nvPr/>
        </p:nvSpPr>
        <p:spPr>
          <a:xfrm>
            <a:off x="200725" y="228781"/>
            <a:ext cx="659934" cy="699975"/>
          </a:xfrm>
          <a:prstGeom prst="ellipse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270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180" name="Shape 180"/>
          <p:cNvSpPr/>
          <p:nvPr/>
        </p:nvSpPr>
        <p:spPr>
          <a:xfrm>
            <a:off x="346183" y="377799"/>
            <a:ext cx="369018" cy="4019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018"/>
                </a:moveTo>
                <a:cubicBezTo>
                  <a:pt x="7387" y="21600"/>
                  <a:pt x="7387" y="21600"/>
                  <a:pt x="7387" y="21600"/>
                </a:cubicBezTo>
                <a:cubicBezTo>
                  <a:pt x="7387" y="5164"/>
                  <a:pt x="7387" y="5164"/>
                  <a:pt x="7387" y="5164"/>
                </a:cubicBezTo>
                <a:cubicBezTo>
                  <a:pt x="0" y="5164"/>
                  <a:pt x="0" y="5164"/>
                  <a:pt x="0" y="5164"/>
                </a:cubicBezTo>
                <a:lnTo>
                  <a:pt x="0" y="21018"/>
                </a:lnTo>
                <a:close/>
                <a:moveTo>
                  <a:pt x="7536" y="21600"/>
                </a:moveTo>
                <a:cubicBezTo>
                  <a:pt x="10856" y="20327"/>
                  <a:pt x="10856" y="20327"/>
                  <a:pt x="10856" y="20327"/>
                </a:cubicBezTo>
                <a:cubicBezTo>
                  <a:pt x="10856" y="5164"/>
                  <a:pt x="10856" y="5164"/>
                  <a:pt x="10856" y="5164"/>
                </a:cubicBezTo>
                <a:cubicBezTo>
                  <a:pt x="7536" y="5164"/>
                  <a:pt x="7536" y="5164"/>
                  <a:pt x="7536" y="5164"/>
                </a:cubicBezTo>
                <a:lnTo>
                  <a:pt x="7536" y="21600"/>
                </a:lnTo>
                <a:close/>
                <a:moveTo>
                  <a:pt x="1753" y="1745"/>
                </a:moveTo>
                <a:cubicBezTo>
                  <a:pt x="0" y="4982"/>
                  <a:pt x="0" y="4982"/>
                  <a:pt x="0" y="4982"/>
                </a:cubicBezTo>
                <a:cubicBezTo>
                  <a:pt x="7387" y="4982"/>
                  <a:pt x="7387" y="4982"/>
                  <a:pt x="7387" y="4982"/>
                </a:cubicBezTo>
                <a:cubicBezTo>
                  <a:pt x="8991" y="1745"/>
                  <a:pt x="8991" y="1745"/>
                  <a:pt x="8991" y="1745"/>
                </a:cubicBezTo>
                <a:lnTo>
                  <a:pt x="1753" y="1745"/>
                </a:lnTo>
                <a:close/>
                <a:moveTo>
                  <a:pt x="8991" y="764"/>
                </a:moveTo>
                <a:cubicBezTo>
                  <a:pt x="8991" y="364"/>
                  <a:pt x="8730" y="0"/>
                  <a:pt x="8431" y="0"/>
                </a:cubicBezTo>
                <a:cubicBezTo>
                  <a:pt x="2313" y="0"/>
                  <a:pt x="2313" y="0"/>
                  <a:pt x="2313" y="0"/>
                </a:cubicBezTo>
                <a:cubicBezTo>
                  <a:pt x="2015" y="0"/>
                  <a:pt x="1753" y="364"/>
                  <a:pt x="1753" y="764"/>
                </a:cubicBezTo>
                <a:cubicBezTo>
                  <a:pt x="1753" y="1564"/>
                  <a:pt x="1753" y="1564"/>
                  <a:pt x="1753" y="1564"/>
                </a:cubicBezTo>
                <a:cubicBezTo>
                  <a:pt x="8991" y="1564"/>
                  <a:pt x="8991" y="1564"/>
                  <a:pt x="8991" y="1564"/>
                </a:cubicBezTo>
                <a:lnTo>
                  <a:pt x="8991" y="764"/>
                </a:lnTo>
                <a:close/>
                <a:moveTo>
                  <a:pt x="7498" y="4982"/>
                </a:moveTo>
                <a:cubicBezTo>
                  <a:pt x="10856" y="4982"/>
                  <a:pt x="10856" y="4982"/>
                  <a:pt x="10856" y="4982"/>
                </a:cubicBezTo>
                <a:cubicBezTo>
                  <a:pt x="9065" y="1745"/>
                  <a:pt x="9065" y="1745"/>
                  <a:pt x="9065" y="1745"/>
                </a:cubicBezTo>
                <a:lnTo>
                  <a:pt x="7498" y="4982"/>
                </a:lnTo>
                <a:close/>
                <a:moveTo>
                  <a:pt x="21040" y="14873"/>
                </a:moveTo>
                <a:cubicBezTo>
                  <a:pt x="21600" y="14618"/>
                  <a:pt x="21600" y="14618"/>
                  <a:pt x="21600" y="14618"/>
                </a:cubicBezTo>
                <a:cubicBezTo>
                  <a:pt x="21600" y="14436"/>
                  <a:pt x="21600" y="14218"/>
                  <a:pt x="21563" y="14036"/>
                </a:cubicBezTo>
                <a:cubicBezTo>
                  <a:pt x="21525" y="13855"/>
                  <a:pt x="21488" y="13673"/>
                  <a:pt x="21413" y="13491"/>
                </a:cubicBezTo>
                <a:cubicBezTo>
                  <a:pt x="21339" y="13273"/>
                  <a:pt x="21339" y="13273"/>
                  <a:pt x="21339" y="13273"/>
                </a:cubicBezTo>
                <a:cubicBezTo>
                  <a:pt x="20593" y="13455"/>
                  <a:pt x="19847" y="13455"/>
                  <a:pt x="19138" y="13309"/>
                </a:cubicBezTo>
                <a:cubicBezTo>
                  <a:pt x="18392" y="13127"/>
                  <a:pt x="17832" y="12909"/>
                  <a:pt x="17459" y="12582"/>
                </a:cubicBezTo>
                <a:cubicBezTo>
                  <a:pt x="18093" y="12545"/>
                  <a:pt x="18653" y="12473"/>
                  <a:pt x="19138" y="12364"/>
                </a:cubicBezTo>
                <a:cubicBezTo>
                  <a:pt x="19585" y="12291"/>
                  <a:pt x="19996" y="12145"/>
                  <a:pt x="20257" y="12036"/>
                </a:cubicBezTo>
                <a:cubicBezTo>
                  <a:pt x="20667" y="11855"/>
                  <a:pt x="20667" y="11855"/>
                  <a:pt x="20667" y="11855"/>
                </a:cubicBezTo>
                <a:cubicBezTo>
                  <a:pt x="20705" y="11600"/>
                  <a:pt x="20705" y="11309"/>
                  <a:pt x="20630" y="10982"/>
                </a:cubicBezTo>
                <a:cubicBezTo>
                  <a:pt x="20593" y="10655"/>
                  <a:pt x="20555" y="10364"/>
                  <a:pt x="20481" y="10145"/>
                </a:cubicBezTo>
                <a:cubicBezTo>
                  <a:pt x="20406" y="9818"/>
                  <a:pt x="20406" y="9818"/>
                  <a:pt x="20406" y="9818"/>
                </a:cubicBezTo>
                <a:cubicBezTo>
                  <a:pt x="19809" y="10000"/>
                  <a:pt x="19250" y="10073"/>
                  <a:pt x="18653" y="10036"/>
                </a:cubicBezTo>
                <a:cubicBezTo>
                  <a:pt x="18056" y="10000"/>
                  <a:pt x="17608" y="9927"/>
                  <a:pt x="17310" y="9782"/>
                </a:cubicBezTo>
                <a:cubicBezTo>
                  <a:pt x="16825" y="9600"/>
                  <a:pt x="16825" y="9600"/>
                  <a:pt x="16825" y="9600"/>
                </a:cubicBezTo>
                <a:cubicBezTo>
                  <a:pt x="17235" y="9600"/>
                  <a:pt x="17720" y="9527"/>
                  <a:pt x="18242" y="9345"/>
                </a:cubicBezTo>
                <a:cubicBezTo>
                  <a:pt x="18727" y="9164"/>
                  <a:pt x="19138" y="8982"/>
                  <a:pt x="19436" y="8836"/>
                </a:cubicBezTo>
                <a:cubicBezTo>
                  <a:pt x="19884" y="8582"/>
                  <a:pt x="19884" y="8582"/>
                  <a:pt x="19884" y="8582"/>
                </a:cubicBezTo>
                <a:cubicBezTo>
                  <a:pt x="19847" y="8364"/>
                  <a:pt x="19809" y="8145"/>
                  <a:pt x="19735" y="7891"/>
                </a:cubicBezTo>
                <a:cubicBezTo>
                  <a:pt x="19660" y="7636"/>
                  <a:pt x="19585" y="7455"/>
                  <a:pt x="19511" y="7273"/>
                </a:cubicBezTo>
                <a:cubicBezTo>
                  <a:pt x="19436" y="7018"/>
                  <a:pt x="19436" y="7018"/>
                  <a:pt x="19436" y="7018"/>
                </a:cubicBezTo>
                <a:cubicBezTo>
                  <a:pt x="19212" y="7236"/>
                  <a:pt x="18802" y="7382"/>
                  <a:pt x="18317" y="7491"/>
                </a:cubicBezTo>
                <a:cubicBezTo>
                  <a:pt x="17832" y="7600"/>
                  <a:pt x="17384" y="7636"/>
                  <a:pt x="17011" y="7636"/>
                </a:cubicBezTo>
                <a:cubicBezTo>
                  <a:pt x="16452" y="7636"/>
                  <a:pt x="16452" y="7636"/>
                  <a:pt x="16452" y="7636"/>
                </a:cubicBezTo>
                <a:cubicBezTo>
                  <a:pt x="16937" y="7455"/>
                  <a:pt x="17384" y="7236"/>
                  <a:pt x="17795" y="6982"/>
                </a:cubicBezTo>
                <a:cubicBezTo>
                  <a:pt x="18205" y="6691"/>
                  <a:pt x="18504" y="6473"/>
                  <a:pt x="18653" y="6255"/>
                </a:cubicBezTo>
                <a:cubicBezTo>
                  <a:pt x="18914" y="6000"/>
                  <a:pt x="18914" y="6000"/>
                  <a:pt x="18914" y="6000"/>
                </a:cubicBezTo>
                <a:cubicBezTo>
                  <a:pt x="18131" y="4836"/>
                  <a:pt x="17347" y="4000"/>
                  <a:pt x="16526" y="3491"/>
                </a:cubicBezTo>
                <a:cubicBezTo>
                  <a:pt x="15743" y="3018"/>
                  <a:pt x="15034" y="2836"/>
                  <a:pt x="14437" y="2982"/>
                </a:cubicBezTo>
                <a:cubicBezTo>
                  <a:pt x="13878" y="3127"/>
                  <a:pt x="13355" y="3455"/>
                  <a:pt x="12945" y="3964"/>
                </a:cubicBezTo>
                <a:cubicBezTo>
                  <a:pt x="12535" y="4436"/>
                  <a:pt x="12274" y="5055"/>
                  <a:pt x="12124" y="5782"/>
                </a:cubicBezTo>
                <a:cubicBezTo>
                  <a:pt x="11863" y="7236"/>
                  <a:pt x="11975" y="9455"/>
                  <a:pt x="12497" y="12436"/>
                </a:cubicBezTo>
                <a:cubicBezTo>
                  <a:pt x="12982" y="15418"/>
                  <a:pt x="13766" y="17818"/>
                  <a:pt x="14848" y="19636"/>
                </a:cubicBezTo>
                <a:cubicBezTo>
                  <a:pt x="15295" y="20255"/>
                  <a:pt x="15780" y="20655"/>
                  <a:pt x="16377" y="20873"/>
                </a:cubicBezTo>
                <a:cubicBezTo>
                  <a:pt x="16937" y="21055"/>
                  <a:pt x="17496" y="21018"/>
                  <a:pt x="18056" y="20800"/>
                </a:cubicBezTo>
                <a:cubicBezTo>
                  <a:pt x="18616" y="20582"/>
                  <a:pt x="19138" y="20218"/>
                  <a:pt x="19660" y="19782"/>
                </a:cubicBezTo>
                <a:cubicBezTo>
                  <a:pt x="20145" y="19345"/>
                  <a:pt x="20593" y="18764"/>
                  <a:pt x="20928" y="18073"/>
                </a:cubicBezTo>
                <a:cubicBezTo>
                  <a:pt x="21264" y="17418"/>
                  <a:pt x="21488" y="16691"/>
                  <a:pt x="21563" y="15964"/>
                </a:cubicBezTo>
                <a:cubicBezTo>
                  <a:pt x="21003" y="16109"/>
                  <a:pt x="20406" y="16145"/>
                  <a:pt x="19809" y="16109"/>
                </a:cubicBezTo>
                <a:cubicBezTo>
                  <a:pt x="19175" y="16073"/>
                  <a:pt x="18727" y="16000"/>
                  <a:pt x="18429" y="15891"/>
                </a:cubicBezTo>
                <a:cubicBezTo>
                  <a:pt x="18019" y="15709"/>
                  <a:pt x="18019" y="15709"/>
                  <a:pt x="18019" y="15709"/>
                </a:cubicBezTo>
                <a:cubicBezTo>
                  <a:pt x="18466" y="15673"/>
                  <a:pt x="18989" y="15564"/>
                  <a:pt x="19585" y="15382"/>
                </a:cubicBezTo>
                <a:cubicBezTo>
                  <a:pt x="20220" y="15200"/>
                  <a:pt x="20705" y="15018"/>
                  <a:pt x="21040" y="1487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270">
              <a:defRPr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181" name="Shape 181"/>
          <p:cNvSpPr>
            <a:spLocks noGrp="1"/>
          </p:cNvSpPr>
          <p:nvPr>
            <p:ph type="sldNum" sz="quarter" idx="2"/>
          </p:nvPr>
        </p:nvSpPr>
        <p:spPr>
          <a:xfrm>
            <a:off x="6278135" y="6218117"/>
            <a:ext cx="275071" cy="27699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4920396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/>
          </p:cNvSpPr>
          <p:nvPr>
            <p:ph type="title"/>
          </p:nvPr>
        </p:nvSpPr>
        <p:spPr>
          <a:xfrm>
            <a:off x="457200" y="274642"/>
            <a:ext cx="8229600" cy="1143001"/>
          </a:xfrm>
          <a:prstGeom prst="rect">
            <a:avLst/>
          </a:prstGeom>
        </p:spPr>
        <p:txBody>
          <a:bodyPr lIns="45664" tIns="45664" rIns="45664" bIns="45664"/>
          <a:lstStyle>
            <a:lvl1pPr defTabSz="913270"/>
          </a:lstStyle>
          <a:p>
            <a:r>
              <a:t>Текст заголовка</a:t>
            </a:r>
          </a:p>
        </p:txBody>
      </p:sp>
      <p:sp>
        <p:nvSpPr>
          <p:cNvPr id="189" name="Shape 18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664" tIns="45664" rIns="45664" bIns="45664"/>
          <a:lstStyle>
            <a:lvl1pPr marL="342475" indent="-342475" defTabSz="913270"/>
            <a:lvl2pPr marL="782804" indent="-326171" defTabSz="913270"/>
            <a:lvl3pPr marL="1217694" indent="-304423" defTabSz="913270"/>
            <a:lvl4pPr marL="1735215" indent="-365308" defTabSz="913270"/>
            <a:lvl5pPr marL="2191849" indent="-365307" defTabSz="913270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90" name="Shape 190"/>
          <p:cNvSpPr>
            <a:spLocks noGrp="1"/>
          </p:cNvSpPr>
          <p:nvPr>
            <p:ph type="sldNum" sz="quarter" idx="2"/>
          </p:nvPr>
        </p:nvSpPr>
        <p:spPr>
          <a:xfrm>
            <a:off x="8411841" y="6400478"/>
            <a:ext cx="274962" cy="276886"/>
          </a:xfrm>
          <a:prstGeom prst="rect">
            <a:avLst/>
          </a:prstGeom>
        </p:spPr>
        <p:txBody>
          <a:bodyPr lIns="45664" tIns="45664" rIns="45664" bIns="45664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6946830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>
            <a:spLocks noGrp="1"/>
          </p:cNvSpPr>
          <p:nvPr>
            <p:ph type="title"/>
          </p:nvPr>
        </p:nvSpPr>
        <p:spPr>
          <a:xfrm>
            <a:off x="457200" y="274642"/>
            <a:ext cx="8229600" cy="1143001"/>
          </a:xfrm>
          <a:prstGeom prst="rect">
            <a:avLst/>
          </a:prstGeom>
        </p:spPr>
        <p:txBody>
          <a:bodyPr lIns="45664" tIns="45664" rIns="45664" bIns="45664"/>
          <a:lstStyle>
            <a:lvl1pPr defTabSz="913270"/>
          </a:lstStyle>
          <a:p>
            <a:r>
              <a:t>Текст заголовка</a:t>
            </a:r>
          </a:p>
        </p:txBody>
      </p:sp>
      <p:sp>
        <p:nvSpPr>
          <p:cNvPr id="207" name="Shape 207"/>
          <p:cNvSpPr>
            <a:spLocks noGrp="1"/>
          </p:cNvSpPr>
          <p:nvPr>
            <p:ph type="body" sz="half" idx="1"/>
          </p:nvPr>
        </p:nvSpPr>
        <p:spPr>
          <a:xfrm>
            <a:off x="457200" y="1600204"/>
            <a:ext cx="4038600" cy="4525963"/>
          </a:xfrm>
          <a:prstGeom prst="rect">
            <a:avLst/>
          </a:prstGeom>
        </p:spPr>
        <p:txBody>
          <a:bodyPr lIns="45664" tIns="45664" rIns="45664" bIns="45664"/>
          <a:lstStyle>
            <a:lvl1pPr marL="342475" indent="-342475" defTabSz="913270">
              <a:spcBef>
                <a:spcPts val="600"/>
              </a:spcBef>
              <a:defRPr sz="2800"/>
            </a:lvl1pPr>
            <a:lvl2pPr marL="789598" indent="-332966" defTabSz="913270">
              <a:spcBef>
                <a:spcPts val="600"/>
              </a:spcBef>
              <a:defRPr sz="2800"/>
            </a:lvl2pPr>
            <a:lvl3pPr marL="1232916" indent="-319645" defTabSz="913270">
              <a:spcBef>
                <a:spcPts val="600"/>
              </a:spcBef>
              <a:defRPr sz="2800"/>
            </a:lvl3pPr>
            <a:lvl4pPr marL="1725067" indent="-355160" defTabSz="913270">
              <a:spcBef>
                <a:spcPts val="600"/>
              </a:spcBef>
              <a:defRPr sz="2800"/>
            </a:lvl4pPr>
            <a:lvl5pPr marL="2181703" indent="-355161" defTabSz="913270">
              <a:spcBef>
                <a:spcPts val="600"/>
              </a:spcBef>
              <a:defRPr sz="2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08" name="Shape 208"/>
          <p:cNvSpPr>
            <a:spLocks noGrp="1"/>
          </p:cNvSpPr>
          <p:nvPr>
            <p:ph type="sldNum" sz="quarter" idx="2"/>
          </p:nvPr>
        </p:nvSpPr>
        <p:spPr>
          <a:xfrm>
            <a:off x="8411841" y="6400478"/>
            <a:ext cx="274962" cy="276886"/>
          </a:xfrm>
          <a:prstGeom prst="rect">
            <a:avLst/>
          </a:prstGeom>
        </p:spPr>
        <p:txBody>
          <a:bodyPr lIns="45664" tIns="45664" rIns="45664" bIns="45664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7127274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/>
          </p:cNvSpPr>
          <p:nvPr>
            <p:ph type="title"/>
          </p:nvPr>
        </p:nvSpPr>
        <p:spPr>
          <a:xfrm>
            <a:off x="457200" y="274642"/>
            <a:ext cx="8229600" cy="1143001"/>
          </a:xfrm>
          <a:prstGeom prst="rect">
            <a:avLst/>
          </a:prstGeom>
        </p:spPr>
        <p:txBody>
          <a:bodyPr lIns="45664" tIns="45664" rIns="45664" bIns="45664"/>
          <a:lstStyle>
            <a:lvl1pPr defTabSz="913270"/>
          </a:lstStyle>
          <a:p>
            <a:r>
              <a:t>Текст заголовка</a:t>
            </a:r>
          </a:p>
        </p:txBody>
      </p:sp>
      <p:sp>
        <p:nvSpPr>
          <p:cNvPr id="216" name="Shape 216"/>
          <p:cNvSpPr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lIns="45664" tIns="45664" rIns="45664" bIns="45664" anchor="b"/>
          <a:lstStyle>
            <a:lvl1pPr marL="0" indent="0" defTabSz="91327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0" defTabSz="91327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0" defTabSz="91327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0" defTabSz="91327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0" defTabSz="91327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17" name="Shape 217"/>
          <p:cNvSpPr>
            <a:spLocks noGrp="1"/>
          </p:cNvSpPr>
          <p:nvPr>
            <p:ph type="body" sz="quarter" idx="13"/>
          </p:nvPr>
        </p:nvSpPr>
        <p:spPr>
          <a:xfrm>
            <a:off x="4645031" y="1535111"/>
            <a:ext cx="4041777" cy="639765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218" name="Shape 218"/>
          <p:cNvSpPr>
            <a:spLocks noGrp="1"/>
          </p:cNvSpPr>
          <p:nvPr>
            <p:ph type="sldNum" sz="quarter" idx="2"/>
          </p:nvPr>
        </p:nvSpPr>
        <p:spPr>
          <a:xfrm>
            <a:off x="8411841" y="6400478"/>
            <a:ext cx="274962" cy="276886"/>
          </a:xfrm>
          <a:prstGeom prst="rect">
            <a:avLst/>
          </a:prstGeom>
        </p:spPr>
        <p:txBody>
          <a:bodyPr lIns="45664" tIns="45664" rIns="45664" bIns="45664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5640055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>
            <a:spLocks noGrp="1"/>
          </p:cNvSpPr>
          <p:nvPr>
            <p:ph type="title"/>
          </p:nvPr>
        </p:nvSpPr>
        <p:spPr>
          <a:xfrm>
            <a:off x="457200" y="274642"/>
            <a:ext cx="8229600" cy="1143001"/>
          </a:xfrm>
          <a:prstGeom prst="rect">
            <a:avLst/>
          </a:prstGeom>
        </p:spPr>
        <p:txBody>
          <a:bodyPr lIns="45664" tIns="45664" rIns="45664" bIns="45664"/>
          <a:lstStyle>
            <a:lvl1pPr defTabSz="913270"/>
          </a:lstStyle>
          <a:p>
            <a:r>
              <a:t>Текст заголовка</a:t>
            </a:r>
          </a:p>
        </p:txBody>
      </p:sp>
      <p:sp>
        <p:nvSpPr>
          <p:cNvPr id="226" name="Shape 226"/>
          <p:cNvSpPr>
            <a:spLocks noGrp="1"/>
          </p:cNvSpPr>
          <p:nvPr>
            <p:ph type="sldNum" sz="quarter" idx="2"/>
          </p:nvPr>
        </p:nvSpPr>
        <p:spPr>
          <a:xfrm>
            <a:off x="8411841" y="6400478"/>
            <a:ext cx="274962" cy="276886"/>
          </a:xfrm>
          <a:prstGeom prst="rect">
            <a:avLst/>
          </a:prstGeom>
        </p:spPr>
        <p:txBody>
          <a:bodyPr lIns="45664" tIns="45664" rIns="45664" bIns="45664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9584083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>
            <a:spLocks noGrp="1"/>
          </p:cNvSpPr>
          <p:nvPr>
            <p:ph type="title"/>
          </p:nvPr>
        </p:nvSpPr>
        <p:spPr>
          <a:xfrm>
            <a:off x="457206" y="273050"/>
            <a:ext cx="3008316" cy="1162050"/>
          </a:xfrm>
          <a:prstGeom prst="rect">
            <a:avLst/>
          </a:prstGeom>
        </p:spPr>
        <p:txBody>
          <a:bodyPr lIns="45664" tIns="45664" rIns="45664" bIns="45664" anchor="b"/>
          <a:lstStyle>
            <a:lvl1pPr algn="l" defTabSz="913270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241" name="Shape 241"/>
          <p:cNvSpPr>
            <a:spLocks noGrp="1"/>
          </p:cNvSpPr>
          <p:nvPr>
            <p:ph type="body"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 lIns="45664" tIns="45664" rIns="45664" bIns="45664"/>
          <a:lstStyle>
            <a:lvl1pPr marL="342475" indent="-342475" defTabSz="913270"/>
            <a:lvl2pPr marL="782804" indent="-326171" defTabSz="913270"/>
            <a:lvl3pPr marL="1217694" indent="-304423" defTabSz="913270"/>
            <a:lvl4pPr marL="1735215" indent="-365308" defTabSz="913270"/>
            <a:lvl5pPr marL="2191849" indent="-365307" defTabSz="913270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2" name="Shape 242"/>
          <p:cNvSpPr>
            <a:spLocks noGrp="1"/>
          </p:cNvSpPr>
          <p:nvPr>
            <p:ph type="body" sz="half" idx="13"/>
          </p:nvPr>
        </p:nvSpPr>
        <p:spPr>
          <a:xfrm>
            <a:off x="457217" y="1435102"/>
            <a:ext cx="3008317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3" name="Shape 243"/>
          <p:cNvSpPr>
            <a:spLocks noGrp="1"/>
          </p:cNvSpPr>
          <p:nvPr>
            <p:ph type="sldNum" sz="quarter" idx="2"/>
          </p:nvPr>
        </p:nvSpPr>
        <p:spPr>
          <a:xfrm>
            <a:off x="8411841" y="6400478"/>
            <a:ext cx="274962" cy="276886"/>
          </a:xfrm>
          <a:prstGeom prst="rect">
            <a:avLst/>
          </a:prstGeom>
        </p:spPr>
        <p:txBody>
          <a:bodyPr lIns="45664" tIns="45664" rIns="45664" bIns="45664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7854955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/>
          </p:cNvSpPr>
          <p:nvPr>
            <p:ph type="title"/>
          </p:nvPr>
        </p:nvSpPr>
        <p:spPr>
          <a:xfrm>
            <a:off x="6629400" y="274638"/>
            <a:ext cx="2057400" cy="5851527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104" name="Shape 104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5851527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xfrm>
            <a:off x="8301694" y="6285358"/>
            <a:ext cx="332779" cy="33855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2" cy="566738"/>
          </a:xfrm>
          <a:prstGeom prst="rect">
            <a:avLst/>
          </a:prstGeom>
        </p:spPr>
        <p:txBody>
          <a:bodyPr lIns="45664" tIns="45664" rIns="45664" bIns="45664" anchor="b"/>
          <a:lstStyle>
            <a:lvl1pPr algn="l" defTabSz="913270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251" name="Shape 251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2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52" name="Shape 252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2" cy="804864"/>
          </a:xfrm>
          <a:prstGeom prst="rect">
            <a:avLst/>
          </a:prstGeom>
        </p:spPr>
        <p:txBody>
          <a:bodyPr lIns="45664" tIns="45664" rIns="45664" bIns="45664"/>
          <a:lstStyle>
            <a:lvl1pPr marL="0" indent="0" defTabSz="913270">
              <a:spcBef>
                <a:spcPts val="300"/>
              </a:spcBef>
              <a:buSzTx/>
              <a:buFontTx/>
              <a:buNone/>
              <a:defRPr sz="1400"/>
            </a:lvl1pPr>
            <a:lvl2pPr marL="0" indent="0" defTabSz="913270">
              <a:spcBef>
                <a:spcPts val="300"/>
              </a:spcBef>
              <a:buSzTx/>
              <a:buFontTx/>
              <a:buNone/>
              <a:defRPr sz="1400"/>
            </a:lvl2pPr>
            <a:lvl3pPr marL="0" indent="0" defTabSz="913270">
              <a:spcBef>
                <a:spcPts val="300"/>
              </a:spcBef>
              <a:buSzTx/>
              <a:buFontTx/>
              <a:buNone/>
              <a:defRPr sz="1400"/>
            </a:lvl3pPr>
            <a:lvl4pPr marL="0" indent="0" defTabSz="913270">
              <a:spcBef>
                <a:spcPts val="300"/>
              </a:spcBef>
              <a:buSzTx/>
              <a:buFontTx/>
              <a:buNone/>
              <a:defRPr sz="1400"/>
            </a:lvl4pPr>
            <a:lvl5pPr marL="0" indent="0" defTabSz="91327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53" name="Shape 253"/>
          <p:cNvSpPr>
            <a:spLocks noGrp="1"/>
          </p:cNvSpPr>
          <p:nvPr>
            <p:ph type="sldNum" sz="quarter" idx="2"/>
          </p:nvPr>
        </p:nvSpPr>
        <p:spPr>
          <a:xfrm>
            <a:off x="8411841" y="6400478"/>
            <a:ext cx="274962" cy="276886"/>
          </a:xfrm>
          <a:prstGeom prst="rect">
            <a:avLst/>
          </a:prstGeom>
        </p:spPr>
        <p:txBody>
          <a:bodyPr lIns="45664" tIns="45664" rIns="45664" bIns="45664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5516930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>
            <a:spLocks noGrp="1"/>
          </p:cNvSpPr>
          <p:nvPr>
            <p:ph type="title"/>
          </p:nvPr>
        </p:nvSpPr>
        <p:spPr>
          <a:xfrm>
            <a:off x="457200" y="274642"/>
            <a:ext cx="8229600" cy="1143001"/>
          </a:xfrm>
          <a:prstGeom prst="rect">
            <a:avLst/>
          </a:prstGeom>
        </p:spPr>
        <p:txBody>
          <a:bodyPr lIns="45664" tIns="45664" rIns="45664" bIns="45664"/>
          <a:lstStyle>
            <a:lvl1pPr defTabSz="913270"/>
          </a:lstStyle>
          <a:p>
            <a:r>
              <a:t>Текст заголовка</a:t>
            </a:r>
          </a:p>
        </p:txBody>
      </p:sp>
      <p:sp>
        <p:nvSpPr>
          <p:cNvPr id="261" name="Shape 26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664" tIns="45664" rIns="45664" bIns="45664"/>
          <a:lstStyle>
            <a:lvl1pPr marL="342475" indent="-342475" defTabSz="913270"/>
            <a:lvl2pPr marL="782804" indent="-326171" defTabSz="913270"/>
            <a:lvl3pPr marL="1217694" indent="-304423" defTabSz="913270"/>
            <a:lvl4pPr marL="1735215" indent="-365308" defTabSz="913270"/>
            <a:lvl5pPr marL="2191849" indent="-365307" defTabSz="913270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62" name="Shape 262"/>
          <p:cNvSpPr>
            <a:spLocks noGrp="1"/>
          </p:cNvSpPr>
          <p:nvPr>
            <p:ph type="sldNum" sz="quarter" idx="2"/>
          </p:nvPr>
        </p:nvSpPr>
        <p:spPr>
          <a:xfrm>
            <a:off x="8411841" y="6400478"/>
            <a:ext cx="274962" cy="276886"/>
          </a:xfrm>
          <a:prstGeom prst="rect">
            <a:avLst/>
          </a:prstGeom>
        </p:spPr>
        <p:txBody>
          <a:bodyPr lIns="45664" tIns="45664" rIns="45664" bIns="45664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5382644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>
            <a:spLocks noGrp="1"/>
          </p:cNvSpPr>
          <p:nvPr>
            <p:ph type="title"/>
          </p:nvPr>
        </p:nvSpPr>
        <p:spPr>
          <a:xfrm>
            <a:off x="6629400" y="274642"/>
            <a:ext cx="2057400" cy="5851527"/>
          </a:xfrm>
          <a:prstGeom prst="rect">
            <a:avLst/>
          </a:prstGeom>
        </p:spPr>
        <p:txBody>
          <a:bodyPr lIns="45664" tIns="45664" rIns="45664" bIns="45664"/>
          <a:lstStyle>
            <a:lvl1pPr defTabSz="913270"/>
          </a:lstStyle>
          <a:p>
            <a:r>
              <a:t>Текст заголовка</a:t>
            </a:r>
          </a:p>
        </p:txBody>
      </p:sp>
      <p:sp>
        <p:nvSpPr>
          <p:cNvPr id="270" name="Shape 270"/>
          <p:cNvSpPr>
            <a:spLocks noGrp="1"/>
          </p:cNvSpPr>
          <p:nvPr>
            <p:ph type="body" idx="1"/>
          </p:nvPr>
        </p:nvSpPr>
        <p:spPr>
          <a:xfrm>
            <a:off x="457200" y="274642"/>
            <a:ext cx="6019800" cy="5851527"/>
          </a:xfrm>
          <a:prstGeom prst="rect">
            <a:avLst/>
          </a:prstGeom>
        </p:spPr>
        <p:txBody>
          <a:bodyPr lIns="45664" tIns="45664" rIns="45664" bIns="45664"/>
          <a:lstStyle>
            <a:lvl1pPr marL="342475" indent="-342475" defTabSz="913270"/>
            <a:lvl2pPr marL="782804" indent="-326171" defTabSz="913270"/>
            <a:lvl3pPr marL="1217694" indent="-304423" defTabSz="913270"/>
            <a:lvl4pPr marL="1735215" indent="-365308" defTabSz="913270"/>
            <a:lvl5pPr marL="2191849" indent="-365307" defTabSz="913270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71" name="Shape 271"/>
          <p:cNvSpPr>
            <a:spLocks noGrp="1"/>
          </p:cNvSpPr>
          <p:nvPr>
            <p:ph type="sldNum" sz="quarter" idx="2"/>
          </p:nvPr>
        </p:nvSpPr>
        <p:spPr>
          <a:xfrm>
            <a:off x="8411841" y="6400478"/>
            <a:ext cx="274962" cy="276886"/>
          </a:xfrm>
          <a:prstGeom prst="rect">
            <a:avLst/>
          </a:prstGeom>
        </p:spPr>
        <p:txBody>
          <a:bodyPr lIns="45664" tIns="45664" rIns="45664" bIns="45664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1176425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>
            <a:spLocks noGrp="1"/>
          </p:cNvSpPr>
          <p:nvPr>
            <p:ph type="sldNum" sz="quarter" idx="2"/>
          </p:nvPr>
        </p:nvSpPr>
        <p:spPr>
          <a:xfrm>
            <a:off x="6278135" y="6218117"/>
            <a:ext cx="275071" cy="27699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5755473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/>
          <p:nvPr/>
        </p:nvSpPr>
        <p:spPr>
          <a:xfrm>
            <a:off x="877551" y="1958"/>
            <a:ext cx="985193" cy="1171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519" tIns="31519" rIns="31519" bIns="31519" anchor="ctr">
            <a:spAutoFit/>
          </a:bodyPr>
          <a:lstStyle/>
          <a:p>
            <a:pPr defTabSz="912652">
              <a:def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Портал </a:t>
            </a:r>
            <a:endParaRPr sz="4800" cap="all"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defTabSz="912652">
              <a:def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фермера</a:t>
            </a:r>
          </a:p>
        </p:txBody>
      </p:sp>
      <p:sp>
        <p:nvSpPr>
          <p:cNvPr id="286" name="Shape 286"/>
          <p:cNvSpPr/>
          <p:nvPr/>
        </p:nvSpPr>
        <p:spPr>
          <a:xfrm>
            <a:off x="200725" y="228781"/>
            <a:ext cx="659934" cy="699975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754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287" name="Shape 287"/>
          <p:cNvSpPr/>
          <p:nvPr/>
        </p:nvSpPr>
        <p:spPr>
          <a:xfrm>
            <a:off x="344093" y="380124"/>
            <a:ext cx="373197" cy="3620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81" y="17788"/>
                </a:moveTo>
                <a:cubicBezTo>
                  <a:pt x="20981" y="18424"/>
                  <a:pt x="20787" y="19016"/>
                  <a:pt x="20361" y="19440"/>
                </a:cubicBezTo>
                <a:cubicBezTo>
                  <a:pt x="19626" y="20245"/>
                  <a:pt x="19626" y="20245"/>
                  <a:pt x="19626" y="20245"/>
                </a:cubicBezTo>
                <a:cubicBezTo>
                  <a:pt x="19239" y="20668"/>
                  <a:pt x="18697" y="20922"/>
                  <a:pt x="18155" y="20880"/>
                </a:cubicBezTo>
                <a:cubicBezTo>
                  <a:pt x="17768" y="21346"/>
                  <a:pt x="17226" y="21600"/>
                  <a:pt x="16645" y="21600"/>
                </a:cubicBezTo>
                <a:cubicBezTo>
                  <a:pt x="15639" y="21600"/>
                  <a:pt x="15639" y="21600"/>
                  <a:pt x="15639" y="21600"/>
                </a:cubicBezTo>
                <a:cubicBezTo>
                  <a:pt x="15058" y="21600"/>
                  <a:pt x="14516" y="21346"/>
                  <a:pt x="14168" y="20880"/>
                </a:cubicBezTo>
                <a:cubicBezTo>
                  <a:pt x="13587" y="20922"/>
                  <a:pt x="13045" y="20668"/>
                  <a:pt x="12658" y="20245"/>
                </a:cubicBezTo>
                <a:cubicBezTo>
                  <a:pt x="11923" y="19440"/>
                  <a:pt x="11923" y="19440"/>
                  <a:pt x="11923" y="19440"/>
                </a:cubicBezTo>
                <a:cubicBezTo>
                  <a:pt x="11535" y="19016"/>
                  <a:pt x="11342" y="18424"/>
                  <a:pt x="11342" y="17831"/>
                </a:cubicBezTo>
                <a:cubicBezTo>
                  <a:pt x="10955" y="17407"/>
                  <a:pt x="10684" y="16814"/>
                  <a:pt x="10684" y="16179"/>
                </a:cubicBezTo>
                <a:cubicBezTo>
                  <a:pt x="10684" y="15078"/>
                  <a:pt x="10684" y="15078"/>
                  <a:pt x="10684" y="15078"/>
                </a:cubicBezTo>
                <a:cubicBezTo>
                  <a:pt x="10684" y="14442"/>
                  <a:pt x="10955" y="13849"/>
                  <a:pt x="11342" y="13426"/>
                </a:cubicBezTo>
                <a:cubicBezTo>
                  <a:pt x="11342" y="12833"/>
                  <a:pt x="11535" y="12240"/>
                  <a:pt x="11923" y="11816"/>
                </a:cubicBezTo>
                <a:cubicBezTo>
                  <a:pt x="12658" y="11012"/>
                  <a:pt x="12658" y="11012"/>
                  <a:pt x="12658" y="11012"/>
                </a:cubicBezTo>
                <a:cubicBezTo>
                  <a:pt x="13045" y="10588"/>
                  <a:pt x="13587" y="10334"/>
                  <a:pt x="14168" y="10334"/>
                </a:cubicBezTo>
                <a:cubicBezTo>
                  <a:pt x="14516" y="9911"/>
                  <a:pt x="15058" y="9656"/>
                  <a:pt x="15639" y="9656"/>
                </a:cubicBezTo>
                <a:cubicBezTo>
                  <a:pt x="16645" y="9656"/>
                  <a:pt x="16645" y="9656"/>
                  <a:pt x="16645" y="9656"/>
                </a:cubicBezTo>
                <a:cubicBezTo>
                  <a:pt x="17226" y="9656"/>
                  <a:pt x="17768" y="9911"/>
                  <a:pt x="18155" y="10334"/>
                </a:cubicBezTo>
                <a:cubicBezTo>
                  <a:pt x="18697" y="10334"/>
                  <a:pt x="19239" y="10588"/>
                  <a:pt x="19626" y="11012"/>
                </a:cubicBezTo>
                <a:cubicBezTo>
                  <a:pt x="20361" y="11816"/>
                  <a:pt x="20361" y="11816"/>
                  <a:pt x="20361" y="11816"/>
                </a:cubicBezTo>
                <a:cubicBezTo>
                  <a:pt x="20787" y="12240"/>
                  <a:pt x="20981" y="12833"/>
                  <a:pt x="20981" y="13468"/>
                </a:cubicBezTo>
                <a:cubicBezTo>
                  <a:pt x="21368" y="13849"/>
                  <a:pt x="21600" y="14442"/>
                  <a:pt x="21600" y="15078"/>
                </a:cubicBezTo>
                <a:cubicBezTo>
                  <a:pt x="21600" y="16179"/>
                  <a:pt x="21600" y="16179"/>
                  <a:pt x="21600" y="16179"/>
                </a:cubicBezTo>
                <a:cubicBezTo>
                  <a:pt x="21600" y="16814"/>
                  <a:pt x="21368" y="17407"/>
                  <a:pt x="20981" y="17788"/>
                </a:cubicBezTo>
                <a:close/>
                <a:moveTo>
                  <a:pt x="16142" y="11901"/>
                </a:moveTo>
                <a:cubicBezTo>
                  <a:pt x="14284" y="11901"/>
                  <a:pt x="12735" y="13553"/>
                  <a:pt x="12735" y="15628"/>
                </a:cubicBezTo>
                <a:cubicBezTo>
                  <a:pt x="12735" y="17704"/>
                  <a:pt x="14284" y="19355"/>
                  <a:pt x="16142" y="19355"/>
                </a:cubicBezTo>
                <a:cubicBezTo>
                  <a:pt x="18039" y="19355"/>
                  <a:pt x="19548" y="17704"/>
                  <a:pt x="19548" y="15628"/>
                </a:cubicBezTo>
                <a:cubicBezTo>
                  <a:pt x="19548" y="13553"/>
                  <a:pt x="18039" y="11901"/>
                  <a:pt x="16142" y="11901"/>
                </a:cubicBezTo>
                <a:close/>
                <a:moveTo>
                  <a:pt x="16142" y="17704"/>
                </a:moveTo>
                <a:cubicBezTo>
                  <a:pt x="15097" y="17704"/>
                  <a:pt x="14284" y="16772"/>
                  <a:pt x="14284" y="15628"/>
                </a:cubicBezTo>
                <a:cubicBezTo>
                  <a:pt x="14284" y="14485"/>
                  <a:pt x="15097" y="13553"/>
                  <a:pt x="16142" y="13553"/>
                </a:cubicBezTo>
                <a:cubicBezTo>
                  <a:pt x="17187" y="13553"/>
                  <a:pt x="18039" y="14485"/>
                  <a:pt x="18039" y="15628"/>
                </a:cubicBezTo>
                <a:cubicBezTo>
                  <a:pt x="18039" y="16772"/>
                  <a:pt x="17187" y="17704"/>
                  <a:pt x="16142" y="17704"/>
                </a:cubicBezTo>
                <a:close/>
                <a:moveTo>
                  <a:pt x="18232" y="9191"/>
                </a:moveTo>
                <a:cubicBezTo>
                  <a:pt x="17845" y="8682"/>
                  <a:pt x="17226" y="8386"/>
                  <a:pt x="16568" y="8386"/>
                </a:cubicBezTo>
                <a:cubicBezTo>
                  <a:pt x="15445" y="8386"/>
                  <a:pt x="15445" y="8386"/>
                  <a:pt x="15445" y="8386"/>
                </a:cubicBezTo>
                <a:cubicBezTo>
                  <a:pt x="14787" y="8386"/>
                  <a:pt x="14168" y="8682"/>
                  <a:pt x="13781" y="9191"/>
                </a:cubicBezTo>
                <a:cubicBezTo>
                  <a:pt x="13123" y="9191"/>
                  <a:pt x="12542" y="9445"/>
                  <a:pt x="12077" y="9911"/>
                </a:cubicBezTo>
                <a:cubicBezTo>
                  <a:pt x="11265" y="10800"/>
                  <a:pt x="11265" y="10800"/>
                  <a:pt x="11265" y="10800"/>
                </a:cubicBezTo>
                <a:cubicBezTo>
                  <a:pt x="10839" y="11308"/>
                  <a:pt x="10606" y="11986"/>
                  <a:pt x="10606" y="12664"/>
                </a:cubicBezTo>
                <a:cubicBezTo>
                  <a:pt x="10142" y="13129"/>
                  <a:pt x="9871" y="13765"/>
                  <a:pt x="9871" y="14485"/>
                </a:cubicBezTo>
                <a:cubicBezTo>
                  <a:pt x="9871" y="15628"/>
                  <a:pt x="9871" y="15628"/>
                  <a:pt x="9871" y="15628"/>
                </a:cubicBezTo>
                <a:cubicBezTo>
                  <a:pt x="6929" y="15628"/>
                  <a:pt x="6929" y="15628"/>
                  <a:pt x="6929" y="15628"/>
                </a:cubicBezTo>
                <a:cubicBezTo>
                  <a:pt x="6271" y="14612"/>
                  <a:pt x="5187" y="13976"/>
                  <a:pt x="3948" y="13976"/>
                </a:cubicBezTo>
                <a:cubicBezTo>
                  <a:pt x="2787" y="13976"/>
                  <a:pt x="1742" y="14569"/>
                  <a:pt x="1045" y="15501"/>
                </a:cubicBezTo>
                <a:cubicBezTo>
                  <a:pt x="503" y="15289"/>
                  <a:pt x="0" y="14866"/>
                  <a:pt x="0" y="14358"/>
                </a:cubicBezTo>
                <a:cubicBezTo>
                  <a:pt x="0" y="10122"/>
                  <a:pt x="0" y="10122"/>
                  <a:pt x="0" y="10122"/>
                </a:cubicBezTo>
                <a:cubicBezTo>
                  <a:pt x="0" y="9445"/>
                  <a:pt x="503" y="8852"/>
                  <a:pt x="1161" y="8852"/>
                </a:cubicBezTo>
                <a:cubicBezTo>
                  <a:pt x="7819" y="8852"/>
                  <a:pt x="7819" y="8852"/>
                  <a:pt x="7819" y="8852"/>
                </a:cubicBezTo>
                <a:cubicBezTo>
                  <a:pt x="10374" y="2202"/>
                  <a:pt x="10374" y="2202"/>
                  <a:pt x="10374" y="2202"/>
                </a:cubicBezTo>
                <a:cubicBezTo>
                  <a:pt x="10877" y="932"/>
                  <a:pt x="11574" y="0"/>
                  <a:pt x="12697" y="0"/>
                </a:cubicBezTo>
                <a:cubicBezTo>
                  <a:pt x="18271" y="0"/>
                  <a:pt x="18271" y="0"/>
                  <a:pt x="18271" y="0"/>
                </a:cubicBezTo>
                <a:cubicBezTo>
                  <a:pt x="19355" y="0"/>
                  <a:pt x="20284" y="974"/>
                  <a:pt x="20284" y="2202"/>
                </a:cubicBezTo>
                <a:cubicBezTo>
                  <a:pt x="20284" y="10292"/>
                  <a:pt x="20284" y="10292"/>
                  <a:pt x="20284" y="10292"/>
                </a:cubicBezTo>
                <a:cubicBezTo>
                  <a:pt x="19935" y="9911"/>
                  <a:pt x="19935" y="9911"/>
                  <a:pt x="19935" y="9911"/>
                </a:cubicBezTo>
                <a:cubicBezTo>
                  <a:pt x="19471" y="9445"/>
                  <a:pt x="18890" y="9191"/>
                  <a:pt x="18232" y="9191"/>
                </a:cubicBezTo>
                <a:close/>
                <a:moveTo>
                  <a:pt x="18542" y="2922"/>
                </a:moveTo>
                <a:cubicBezTo>
                  <a:pt x="18542" y="2118"/>
                  <a:pt x="17923" y="1440"/>
                  <a:pt x="17187" y="1440"/>
                </a:cubicBezTo>
                <a:cubicBezTo>
                  <a:pt x="13510" y="1440"/>
                  <a:pt x="13510" y="1440"/>
                  <a:pt x="13510" y="1440"/>
                </a:cubicBezTo>
                <a:cubicBezTo>
                  <a:pt x="12774" y="1440"/>
                  <a:pt x="12310" y="2075"/>
                  <a:pt x="11961" y="2922"/>
                </a:cubicBezTo>
                <a:cubicBezTo>
                  <a:pt x="10258" y="7369"/>
                  <a:pt x="10258" y="7369"/>
                  <a:pt x="10258" y="7369"/>
                </a:cubicBezTo>
                <a:cubicBezTo>
                  <a:pt x="18542" y="7327"/>
                  <a:pt x="18542" y="7327"/>
                  <a:pt x="18542" y="7327"/>
                </a:cubicBezTo>
                <a:lnTo>
                  <a:pt x="18542" y="2922"/>
                </a:lnTo>
                <a:close/>
                <a:moveTo>
                  <a:pt x="4026" y="14612"/>
                </a:moveTo>
                <a:cubicBezTo>
                  <a:pt x="5768" y="14612"/>
                  <a:pt x="7200" y="16179"/>
                  <a:pt x="7200" y="18127"/>
                </a:cubicBezTo>
                <a:cubicBezTo>
                  <a:pt x="7200" y="20033"/>
                  <a:pt x="5768" y="21600"/>
                  <a:pt x="4026" y="21600"/>
                </a:cubicBezTo>
                <a:cubicBezTo>
                  <a:pt x="2245" y="21600"/>
                  <a:pt x="813" y="20033"/>
                  <a:pt x="813" y="18127"/>
                </a:cubicBezTo>
                <a:cubicBezTo>
                  <a:pt x="813" y="16179"/>
                  <a:pt x="2245" y="14612"/>
                  <a:pt x="4026" y="14612"/>
                </a:cubicBezTo>
                <a:close/>
                <a:moveTo>
                  <a:pt x="4026" y="19779"/>
                </a:moveTo>
                <a:cubicBezTo>
                  <a:pt x="4839" y="19779"/>
                  <a:pt x="5535" y="19016"/>
                  <a:pt x="5535" y="18127"/>
                </a:cubicBezTo>
                <a:cubicBezTo>
                  <a:pt x="5535" y="17195"/>
                  <a:pt x="4839" y="16475"/>
                  <a:pt x="4026" y="16475"/>
                </a:cubicBezTo>
                <a:cubicBezTo>
                  <a:pt x="3174" y="16475"/>
                  <a:pt x="2516" y="17195"/>
                  <a:pt x="2516" y="18127"/>
                </a:cubicBezTo>
                <a:cubicBezTo>
                  <a:pt x="2516" y="19016"/>
                  <a:pt x="3174" y="19779"/>
                  <a:pt x="4026" y="1977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754">
              <a:defRPr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288" name="Shape 288"/>
          <p:cNvSpPr/>
          <p:nvPr/>
        </p:nvSpPr>
        <p:spPr>
          <a:xfrm>
            <a:off x="0" y="6629488"/>
            <a:ext cx="9144000" cy="22878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754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289" name="Shape 289"/>
          <p:cNvSpPr>
            <a:spLocks noGrp="1"/>
          </p:cNvSpPr>
          <p:nvPr>
            <p:ph type="sldNum" sz="quarter" idx="2"/>
          </p:nvPr>
        </p:nvSpPr>
        <p:spPr>
          <a:xfrm>
            <a:off x="6278135" y="6218117"/>
            <a:ext cx="275071" cy="27699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0923891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/>
          <p:nvPr/>
        </p:nvSpPr>
        <p:spPr>
          <a:xfrm>
            <a:off x="877551" y="1958"/>
            <a:ext cx="985193" cy="1171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519" tIns="31519" rIns="31519" bIns="31519" anchor="ctr">
            <a:spAutoFit/>
          </a:bodyPr>
          <a:lstStyle/>
          <a:p>
            <a:pPr defTabSz="912652">
              <a:def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Портал </a:t>
            </a:r>
            <a:endParaRPr sz="4800" cap="all"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defTabSz="912652">
              <a:def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rPr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фермера</a:t>
            </a:r>
          </a:p>
        </p:txBody>
      </p:sp>
      <p:sp>
        <p:nvSpPr>
          <p:cNvPr id="297" name="Shape 297"/>
          <p:cNvSpPr/>
          <p:nvPr/>
        </p:nvSpPr>
        <p:spPr>
          <a:xfrm>
            <a:off x="200725" y="228781"/>
            <a:ext cx="659934" cy="699975"/>
          </a:xfrm>
          <a:prstGeom prst="ellipse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754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298" name="Shape 298"/>
          <p:cNvSpPr/>
          <p:nvPr/>
        </p:nvSpPr>
        <p:spPr>
          <a:xfrm>
            <a:off x="344093" y="380124"/>
            <a:ext cx="373197" cy="3620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81" y="17788"/>
                </a:moveTo>
                <a:cubicBezTo>
                  <a:pt x="20981" y="18424"/>
                  <a:pt x="20787" y="19016"/>
                  <a:pt x="20361" y="19440"/>
                </a:cubicBezTo>
                <a:cubicBezTo>
                  <a:pt x="19626" y="20245"/>
                  <a:pt x="19626" y="20245"/>
                  <a:pt x="19626" y="20245"/>
                </a:cubicBezTo>
                <a:cubicBezTo>
                  <a:pt x="19239" y="20668"/>
                  <a:pt x="18697" y="20922"/>
                  <a:pt x="18155" y="20880"/>
                </a:cubicBezTo>
                <a:cubicBezTo>
                  <a:pt x="17768" y="21346"/>
                  <a:pt x="17226" y="21600"/>
                  <a:pt x="16645" y="21600"/>
                </a:cubicBezTo>
                <a:cubicBezTo>
                  <a:pt x="15639" y="21600"/>
                  <a:pt x="15639" y="21600"/>
                  <a:pt x="15639" y="21600"/>
                </a:cubicBezTo>
                <a:cubicBezTo>
                  <a:pt x="15058" y="21600"/>
                  <a:pt x="14516" y="21346"/>
                  <a:pt x="14168" y="20880"/>
                </a:cubicBezTo>
                <a:cubicBezTo>
                  <a:pt x="13587" y="20922"/>
                  <a:pt x="13045" y="20668"/>
                  <a:pt x="12658" y="20245"/>
                </a:cubicBezTo>
                <a:cubicBezTo>
                  <a:pt x="11923" y="19440"/>
                  <a:pt x="11923" y="19440"/>
                  <a:pt x="11923" y="19440"/>
                </a:cubicBezTo>
                <a:cubicBezTo>
                  <a:pt x="11535" y="19016"/>
                  <a:pt x="11342" y="18424"/>
                  <a:pt x="11342" y="17831"/>
                </a:cubicBezTo>
                <a:cubicBezTo>
                  <a:pt x="10955" y="17407"/>
                  <a:pt x="10684" y="16814"/>
                  <a:pt x="10684" y="16179"/>
                </a:cubicBezTo>
                <a:cubicBezTo>
                  <a:pt x="10684" y="15078"/>
                  <a:pt x="10684" y="15078"/>
                  <a:pt x="10684" y="15078"/>
                </a:cubicBezTo>
                <a:cubicBezTo>
                  <a:pt x="10684" y="14442"/>
                  <a:pt x="10955" y="13849"/>
                  <a:pt x="11342" y="13426"/>
                </a:cubicBezTo>
                <a:cubicBezTo>
                  <a:pt x="11342" y="12833"/>
                  <a:pt x="11535" y="12240"/>
                  <a:pt x="11923" y="11816"/>
                </a:cubicBezTo>
                <a:cubicBezTo>
                  <a:pt x="12658" y="11012"/>
                  <a:pt x="12658" y="11012"/>
                  <a:pt x="12658" y="11012"/>
                </a:cubicBezTo>
                <a:cubicBezTo>
                  <a:pt x="13045" y="10588"/>
                  <a:pt x="13587" y="10334"/>
                  <a:pt x="14168" y="10334"/>
                </a:cubicBezTo>
                <a:cubicBezTo>
                  <a:pt x="14516" y="9911"/>
                  <a:pt x="15058" y="9656"/>
                  <a:pt x="15639" y="9656"/>
                </a:cubicBezTo>
                <a:cubicBezTo>
                  <a:pt x="16645" y="9656"/>
                  <a:pt x="16645" y="9656"/>
                  <a:pt x="16645" y="9656"/>
                </a:cubicBezTo>
                <a:cubicBezTo>
                  <a:pt x="17226" y="9656"/>
                  <a:pt x="17768" y="9911"/>
                  <a:pt x="18155" y="10334"/>
                </a:cubicBezTo>
                <a:cubicBezTo>
                  <a:pt x="18697" y="10334"/>
                  <a:pt x="19239" y="10588"/>
                  <a:pt x="19626" y="11012"/>
                </a:cubicBezTo>
                <a:cubicBezTo>
                  <a:pt x="20361" y="11816"/>
                  <a:pt x="20361" y="11816"/>
                  <a:pt x="20361" y="11816"/>
                </a:cubicBezTo>
                <a:cubicBezTo>
                  <a:pt x="20787" y="12240"/>
                  <a:pt x="20981" y="12833"/>
                  <a:pt x="20981" y="13468"/>
                </a:cubicBezTo>
                <a:cubicBezTo>
                  <a:pt x="21368" y="13849"/>
                  <a:pt x="21600" y="14442"/>
                  <a:pt x="21600" y="15078"/>
                </a:cubicBezTo>
                <a:cubicBezTo>
                  <a:pt x="21600" y="16179"/>
                  <a:pt x="21600" y="16179"/>
                  <a:pt x="21600" y="16179"/>
                </a:cubicBezTo>
                <a:cubicBezTo>
                  <a:pt x="21600" y="16814"/>
                  <a:pt x="21368" y="17407"/>
                  <a:pt x="20981" y="17788"/>
                </a:cubicBezTo>
                <a:close/>
                <a:moveTo>
                  <a:pt x="16142" y="11901"/>
                </a:moveTo>
                <a:cubicBezTo>
                  <a:pt x="14284" y="11901"/>
                  <a:pt x="12735" y="13553"/>
                  <a:pt x="12735" y="15628"/>
                </a:cubicBezTo>
                <a:cubicBezTo>
                  <a:pt x="12735" y="17704"/>
                  <a:pt x="14284" y="19355"/>
                  <a:pt x="16142" y="19355"/>
                </a:cubicBezTo>
                <a:cubicBezTo>
                  <a:pt x="18039" y="19355"/>
                  <a:pt x="19548" y="17704"/>
                  <a:pt x="19548" y="15628"/>
                </a:cubicBezTo>
                <a:cubicBezTo>
                  <a:pt x="19548" y="13553"/>
                  <a:pt x="18039" y="11901"/>
                  <a:pt x="16142" y="11901"/>
                </a:cubicBezTo>
                <a:close/>
                <a:moveTo>
                  <a:pt x="16142" y="17704"/>
                </a:moveTo>
                <a:cubicBezTo>
                  <a:pt x="15097" y="17704"/>
                  <a:pt x="14284" y="16772"/>
                  <a:pt x="14284" y="15628"/>
                </a:cubicBezTo>
                <a:cubicBezTo>
                  <a:pt x="14284" y="14485"/>
                  <a:pt x="15097" y="13553"/>
                  <a:pt x="16142" y="13553"/>
                </a:cubicBezTo>
                <a:cubicBezTo>
                  <a:pt x="17187" y="13553"/>
                  <a:pt x="18039" y="14485"/>
                  <a:pt x="18039" y="15628"/>
                </a:cubicBezTo>
                <a:cubicBezTo>
                  <a:pt x="18039" y="16772"/>
                  <a:pt x="17187" y="17704"/>
                  <a:pt x="16142" y="17704"/>
                </a:cubicBezTo>
                <a:close/>
                <a:moveTo>
                  <a:pt x="18232" y="9191"/>
                </a:moveTo>
                <a:cubicBezTo>
                  <a:pt x="17845" y="8682"/>
                  <a:pt x="17226" y="8386"/>
                  <a:pt x="16568" y="8386"/>
                </a:cubicBezTo>
                <a:cubicBezTo>
                  <a:pt x="15445" y="8386"/>
                  <a:pt x="15445" y="8386"/>
                  <a:pt x="15445" y="8386"/>
                </a:cubicBezTo>
                <a:cubicBezTo>
                  <a:pt x="14787" y="8386"/>
                  <a:pt x="14168" y="8682"/>
                  <a:pt x="13781" y="9191"/>
                </a:cubicBezTo>
                <a:cubicBezTo>
                  <a:pt x="13123" y="9191"/>
                  <a:pt x="12542" y="9445"/>
                  <a:pt x="12077" y="9911"/>
                </a:cubicBezTo>
                <a:cubicBezTo>
                  <a:pt x="11265" y="10800"/>
                  <a:pt x="11265" y="10800"/>
                  <a:pt x="11265" y="10800"/>
                </a:cubicBezTo>
                <a:cubicBezTo>
                  <a:pt x="10839" y="11308"/>
                  <a:pt x="10606" y="11986"/>
                  <a:pt x="10606" y="12664"/>
                </a:cubicBezTo>
                <a:cubicBezTo>
                  <a:pt x="10142" y="13129"/>
                  <a:pt x="9871" y="13765"/>
                  <a:pt x="9871" y="14485"/>
                </a:cubicBezTo>
                <a:cubicBezTo>
                  <a:pt x="9871" y="15628"/>
                  <a:pt x="9871" y="15628"/>
                  <a:pt x="9871" y="15628"/>
                </a:cubicBezTo>
                <a:cubicBezTo>
                  <a:pt x="6929" y="15628"/>
                  <a:pt x="6929" y="15628"/>
                  <a:pt x="6929" y="15628"/>
                </a:cubicBezTo>
                <a:cubicBezTo>
                  <a:pt x="6271" y="14612"/>
                  <a:pt x="5187" y="13976"/>
                  <a:pt x="3948" y="13976"/>
                </a:cubicBezTo>
                <a:cubicBezTo>
                  <a:pt x="2787" y="13976"/>
                  <a:pt x="1742" y="14569"/>
                  <a:pt x="1045" y="15501"/>
                </a:cubicBezTo>
                <a:cubicBezTo>
                  <a:pt x="503" y="15289"/>
                  <a:pt x="0" y="14866"/>
                  <a:pt x="0" y="14358"/>
                </a:cubicBezTo>
                <a:cubicBezTo>
                  <a:pt x="0" y="10122"/>
                  <a:pt x="0" y="10122"/>
                  <a:pt x="0" y="10122"/>
                </a:cubicBezTo>
                <a:cubicBezTo>
                  <a:pt x="0" y="9445"/>
                  <a:pt x="503" y="8852"/>
                  <a:pt x="1161" y="8852"/>
                </a:cubicBezTo>
                <a:cubicBezTo>
                  <a:pt x="7819" y="8852"/>
                  <a:pt x="7819" y="8852"/>
                  <a:pt x="7819" y="8852"/>
                </a:cubicBezTo>
                <a:cubicBezTo>
                  <a:pt x="10374" y="2202"/>
                  <a:pt x="10374" y="2202"/>
                  <a:pt x="10374" y="2202"/>
                </a:cubicBezTo>
                <a:cubicBezTo>
                  <a:pt x="10877" y="932"/>
                  <a:pt x="11574" y="0"/>
                  <a:pt x="12697" y="0"/>
                </a:cubicBezTo>
                <a:cubicBezTo>
                  <a:pt x="18271" y="0"/>
                  <a:pt x="18271" y="0"/>
                  <a:pt x="18271" y="0"/>
                </a:cubicBezTo>
                <a:cubicBezTo>
                  <a:pt x="19355" y="0"/>
                  <a:pt x="20284" y="974"/>
                  <a:pt x="20284" y="2202"/>
                </a:cubicBezTo>
                <a:cubicBezTo>
                  <a:pt x="20284" y="10292"/>
                  <a:pt x="20284" y="10292"/>
                  <a:pt x="20284" y="10292"/>
                </a:cubicBezTo>
                <a:cubicBezTo>
                  <a:pt x="19935" y="9911"/>
                  <a:pt x="19935" y="9911"/>
                  <a:pt x="19935" y="9911"/>
                </a:cubicBezTo>
                <a:cubicBezTo>
                  <a:pt x="19471" y="9445"/>
                  <a:pt x="18890" y="9191"/>
                  <a:pt x="18232" y="9191"/>
                </a:cubicBezTo>
                <a:close/>
                <a:moveTo>
                  <a:pt x="18542" y="2922"/>
                </a:moveTo>
                <a:cubicBezTo>
                  <a:pt x="18542" y="2118"/>
                  <a:pt x="17923" y="1440"/>
                  <a:pt x="17187" y="1440"/>
                </a:cubicBezTo>
                <a:cubicBezTo>
                  <a:pt x="13510" y="1440"/>
                  <a:pt x="13510" y="1440"/>
                  <a:pt x="13510" y="1440"/>
                </a:cubicBezTo>
                <a:cubicBezTo>
                  <a:pt x="12774" y="1440"/>
                  <a:pt x="12310" y="2075"/>
                  <a:pt x="11961" y="2922"/>
                </a:cubicBezTo>
                <a:cubicBezTo>
                  <a:pt x="10258" y="7369"/>
                  <a:pt x="10258" y="7369"/>
                  <a:pt x="10258" y="7369"/>
                </a:cubicBezTo>
                <a:cubicBezTo>
                  <a:pt x="18542" y="7327"/>
                  <a:pt x="18542" y="7327"/>
                  <a:pt x="18542" y="7327"/>
                </a:cubicBezTo>
                <a:lnTo>
                  <a:pt x="18542" y="2922"/>
                </a:lnTo>
                <a:close/>
                <a:moveTo>
                  <a:pt x="4026" y="14612"/>
                </a:moveTo>
                <a:cubicBezTo>
                  <a:pt x="5768" y="14612"/>
                  <a:pt x="7200" y="16179"/>
                  <a:pt x="7200" y="18127"/>
                </a:cubicBezTo>
                <a:cubicBezTo>
                  <a:pt x="7200" y="20033"/>
                  <a:pt x="5768" y="21600"/>
                  <a:pt x="4026" y="21600"/>
                </a:cubicBezTo>
                <a:cubicBezTo>
                  <a:pt x="2245" y="21600"/>
                  <a:pt x="813" y="20033"/>
                  <a:pt x="813" y="18127"/>
                </a:cubicBezTo>
                <a:cubicBezTo>
                  <a:pt x="813" y="16179"/>
                  <a:pt x="2245" y="14612"/>
                  <a:pt x="4026" y="14612"/>
                </a:cubicBezTo>
                <a:close/>
                <a:moveTo>
                  <a:pt x="4026" y="19779"/>
                </a:moveTo>
                <a:cubicBezTo>
                  <a:pt x="4839" y="19779"/>
                  <a:pt x="5535" y="19016"/>
                  <a:pt x="5535" y="18127"/>
                </a:cubicBezTo>
                <a:cubicBezTo>
                  <a:pt x="5535" y="17195"/>
                  <a:pt x="4839" y="16475"/>
                  <a:pt x="4026" y="16475"/>
                </a:cubicBezTo>
                <a:cubicBezTo>
                  <a:pt x="3174" y="16475"/>
                  <a:pt x="2516" y="17195"/>
                  <a:pt x="2516" y="18127"/>
                </a:cubicBezTo>
                <a:cubicBezTo>
                  <a:pt x="2516" y="19016"/>
                  <a:pt x="3174" y="19779"/>
                  <a:pt x="4026" y="1977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754">
              <a:defRPr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299" name="Shape 299"/>
          <p:cNvSpPr>
            <a:spLocks noGrp="1"/>
          </p:cNvSpPr>
          <p:nvPr>
            <p:ph type="sldNum" sz="quarter" idx="2"/>
          </p:nvPr>
        </p:nvSpPr>
        <p:spPr>
          <a:xfrm>
            <a:off x="6278135" y="6218117"/>
            <a:ext cx="275071" cy="27699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5700615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/>
          <p:nvPr/>
        </p:nvSpPr>
        <p:spPr>
          <a:xfrm>
            <a:off x="877551" y="1958"/>
            <a:ext cx="985193" cy="1171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519" tIns="31519" rIns="31519" bIns="31519" anchor="ctr">
            <a:spAutoFit/>
          </a:bodyPr>
          <a:lstStyle/>
          <a:p>
            <a:pPr defTabSz="912652">
              <a:defRPr cap="all">
                <a:solidFill>
                  <a:srgbClr val="F2F2F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rPr cap="all">
                <a:solidFill>
                  <a:srgbClr val="F2F2F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Портал </a:t>
            </a:r>
            <a:endParaRPr sz="4800" cap="all">
              <a:solidFill>
                <a:srgbClr val="FFFFFF"/>
              </a:solidFill>
              <a:latin typeface="PT Sans Narrow"/>
              <a:ea typeface="PT Sans Narrow"/>
              <a:cs typeface="PT Sans Narrow"/>
              <a:sym typeface="PT Sans Narrow"/>
            </a:endParaRPr>
          </a:p>
          <a:p>
            <a:pPr defTabSz="912652">
              <a:defRPr cap="all">
                <a:solidFill>
                  <a:srgbClr val="F2F2F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pPr>
            <a:r>
              <a:rPr cap="all">
                <a:solidFill>
                  <a:srgbClr val="F2F2F2"/>
                </a:solidFill>
                <a:latin typeface="PT Sans Narrow"/>
                <a:ea typeface="PT Sans Narrow"/>
                <a:cs typeface="PT Sans Narrow"/>
                <a:sym typeface="PT Sans Narrow"/>
              </a:rPr>
              <a:t>фермера</a:t>
            </a:r>
          </a:p>
        </p:txBody>
      </p:sp>
      <p:sp>
        <p:nvSpPr>
          <p:cNvPr id="307" name="Shape 307"/>
          <p:cNvSpPr/>
          <p:nvPr/>
        </p:nvSpPr>
        <p:spPr>
          <a:xfrm>
            <a:off x="200725" y="228781"/>
            <a:ext cx="659934" cy="699975"/>
          </a:xfrm>
          <a:prstGeom prst="ellipse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754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308" name="Shape 308"/>
          <p:cNvSpPr/>
          <p:nvPr/>
        </p:nvSpPr>
        <p:spPr>
          <a:xfrm>
            <a:off x="344093" y="380124"/>
            <a:ext cx="373197" cy="3620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81" y="17788"/>
                </a:moveTo>
                <a:cubicBezTo>
                  <a:pt x="20981" y="18424"/>
                  <a:pt x="20787" y="19016"/>
                  <a:pt x="20361" y="19440"/>
                </a:cubicBezTo>
                <a:cubicBezTo>
                  <a:pt x="19626" y="20245"/>
                  <a:pt x="19626" y="20245"/>
                  <a:pt x="19626" y="20245"/>
                </a:cubicBezTo>
                <a:cubicBezTo>
                  <a:pt x="19239" y="20668"/>
                  <a:pt x="18697" y="20922"/>
                  <a:pt x="18155" y="20880"/>
                </a:cubicBezTo>
                <a:cubicBezTo>
                  <a:pt x="17768" y="21346"/>
                  <a:pt x="17226" y="21600"/>
                  <a:pt x="16645" y="21600"/>
                </a:cubicBezTo>
                <a:cubicBezTo>
                  <a:pt x="15639" y="21600"/>
                  <a:pt x="15639" y="21600"/>
                  <a:pt x="15639" y="21600"/>
                </a:cubicBezTo>
                <a:cubicBezTo>
                  <a:pt x="15058" y="21600"/>
                  <a:pt x="14516" y="21346"/>
                  <a:pt x="14168" y="20880"/>
                </a:cubicBezTo>
                <a:cubicBezTo>
                  <a:pt x="13587" y="20922"/>
                  <a:pt x="13045" y="20668"/>
                  <a:pt x="12658" y="20245"/>
                </a:cubicBezTo>
                <a:cubicBezTo>
                  <a:pt x="11923" y="19440"/>
                  <a:pt x="11923" y="19440"/>
                  <a:pt x="11923" y="19440"/>
                </a:cubicBezTo>
                <a:cubicBezTo>
                  <a:pt x="11535" y="19016"/>
                  <a:pt x="11342" y="18424"/>
                  <a:pt x="11342" y="17831"/>
                </a:cubicBezTo>
                <a:cubicBezTo>
                  <a:pt x="10955" y="17407"/>
                  <a:pt x="10684" y="16814"/>
                  <a:pt x="10684" y="16179"/>
                </a:cubicBezTo>
                <a:cubicBezTo>
                  <a:pt x="10684" y="15078"/>
                  <a:pt x="10684" y="15078"/>
                  <a:pt x="10684" y="15078"/>
                </a:cubicBezTo>
                <a:cubicBezTo>
                  <a:pt x="10684" y="14442"/>
                  <a:pt x="10955" y="13849"/>
                  <a:pt x="11342" y="13426"/>
                </a:cubicBezTo>
                <a:cubicBezTo>
                  <a:pt x="11342" y="12833"/>
                  <a:pt x="11535" y="12240"/>
                  <a:pt x="11923" y="11816"/>
                </a:cubicBezTo>
                <a:cubicBezTo>
                  <a:pt x="12658" y="11012"/>
                  <a:pt x="12658" y="11012"/>
                  <a:pt x="12658" y="11012"/>
                </a:cubicBezTo>
                <a:cubicBezTo>
                  <a:pt x="13045" y="10588"/>
                  <a:pt x="13587" y="10334"/>
                  <a:pt x="14168" y="10334"/>
                </a:cubicBezTo>
                <a:cubicBezTo>
                  <a:pt x="14516" y="9911"/>
                  <a:pt x="15058" y="9656"/>
                  <a:pt x="15639" y="9656"/>
                </a:cubicBezTo>
                <a:cubicBezTo>
                  <a:pt x="16645" y="9656"/>
                  <a:pt x="16645" y="9656"/>
                  <a:pt x="16645" y="9656"/>
                </a:cubicBezTo>
                <a:cubicBezTo>
                  <a:pt x="17226" y="9656"/>
                  <a:pt x="17768" y="9911"/>
                  <a:pt x="18155" y="10334"/>
                </a:cubicBezTo>
                <a:cubicBezTo>
                  <a:pt x="18697" y="10334"/>
                  <a:pt x="19239" y="10588"/>
                  <a:pt x="19626" y="11012"/>
                </a:cubicBezTo>
                <a:cubicBezTo>
                  <a:pt x="20361" y="11816"/>
                  <a:pt x="20361" y="11816"/>
                  <a:pt x="20361" y="11816"/>
                </a:cubicBezTo>
                <a:cubicBezTo>
                  <a:pt x="20787" y="12240"/>
                  <a:pt x="20981" y="12833"/>
                  <a:pt x="20981" y="13468"/>
                </a:cubicBezTo>
                <a:cubicBezTo>
                  <a:pt x="21368" y="13849"/>
                  <a:pt x="21600" y="14442"/>
                  <a:pt x="21600" y="15078"/>
                </a:cubicBezTo>
                <a:cubicBezTo>
                  <a:pt x="21600" y="16179"/>
                  <a:pt x="21600" y="16179"/>
                  <a:pt x="21600" y="16179"/>
                </a:cubicBezTo>
                <a:cubicBezTo>
                  <a:pt x="21600" y="16814"/>
                  <a:pt x="21368" y="17407"/>
                  <a:pt x="20981" y="17788"/>
                </a:cubicBezTo>
                <a:close/>
                <a:moveTo>
                  <a:pt x="16142" y="11901"/>
                </a:moveTo>
                <a:cubicBezTo>
                  <a:pt x="14284" y="11901"/>
                  <a:pt x="12735" y="13553"/>
                  <a:pt x="12735" y="15628"/>
                </a:cubicBezTo>
                <a:cubicBezTo>
                  <a:pt x="12735" y="17704"/>
                  <a:pt x="14284" y="19355"/>
                  <a:pt x="16142" y="19355"/>
                </a:cubicBezTo>
                <a:cubicBezTo>
                  <a:pt x="18039" y="19355"/>
                  <a:pt x="19548" y="17704"/>
                  <a:pt x="19548" y="15628"/>
                </a:cubicBezTo>
                <a:cubicBezTo>
                  <a:pt x="19548" y="13553"/>
                  <a:pt x="18039" y="11901"/>
                  <a:pt x="16142" y="11901"/>
                </a:cubicBezTo>
                <a:close/>
                <a:moveTo>
                  <a:pt x="16142" y="17704"/>
                </a:moveTo>
                <a:cubicBezTo>
                  <a:pt x="15097" y="17704"/>
                  <a:pt x="14284" y="16772"/>
                  <a:pt x="14284" y="15628"/>
                </a:cubicBezTo>
                <a:cubicBezTo>
                  <a:pt x="14284" y="14485"/>
                  <a:pt x="15097" y="13553"/>
                  <a:pt x="16142" y="13553"/>
                </a:cubicBezTo>
                <a:cubicBezTo>
                  <a:pt x="17187" y="13553"/>
                  <a:pt x="18039" y="14485"/>
                  <a:pt x="18039" y="15628"/>
                </a:cubicBezTo>
                <a:cubicBezTo>
                  <a:pt x="18039" y="16772"/>
                  <a:pt x="17187" y="17704"/>
                  <a:pt x="16142" y="17704"/>
                </a:cubicBezTo>
                <a:close/>
                <a:moveTo>
                  <a:pt x="18232" y="9191"/>
                </a:moveTo>
                <a:cubicBezTo>
                  <a:pt x="17845" y="8682"/>
                  <a:pt x="17226" y="8386"/>
                  <a:pt x="16568" y="8386"/>
                </a:cubicBezTo>
                <a:cubicBezTo>
                  <a:pt x="15445" y="8386"/>
                  <a:pt x="15445" y="8386"/>
                  <a:pt x="15445" y="8386"/>
                </a:cubicBezTo>
                <a:cubicBezTo>
                  <a:pt x="14787" y="8386"/>
                  <a:pt x="14168" y="8682"/>
                  <a:pt x="13781" y="9191"/>
                </a:cubicBezTo>
                <a:cubicBezTo>
                  <a:pt x="13123" y="9191"/>
                  <a:pt x="12542" y="9445"/>
                  <a:pt x="12077" y="9911"/>
                </a:cubicBezTo>
                <a:cubicBezTo>
                  <a:pt x="11265" y="10800"/>
                  <a:pt x="11265" y="10800"/>
                  <a:pt x="11265" y="10800"/>
                </a:cubicBezTo>
                <a:cubicBezTo>
                  <a:pt x="10839" y="11308"/>
                  <a:pt x="10606" y="11986"/>
                  <a:pt x="10606" y="12664"/>
                </a:cubicBezTo>
                <a:cubicBezTo>
                  <a:pt x="10142" y="13129"/>
                  <a:pt x="9871" y="13765"/>
                  <a:pt x="9871" y="14485"/>
                </a:cubicBezTo>
                <a:cubicBezTo>
                  <a:pt x="9871" y="15628"/>
                  <a:pt x="9871" y="15628"/>
                  <a:pt x="9871" y="15628"/>
                </a:cubicBezTo>
                <a:cubicBezTo>
                  <a:pt x="6929" y="15628"/>
                  <a:pt x="6929" y="15628"/>
                  <a:pt x="6929" y="15628"/>
                </a:cubicBezTo>
                <a:cubicBezTo>
                  <a:pt x="6271" y="14612"/>
                  <a:pt x="5187" y="13976"/>
                  <a:pt x="3948" y="13976"/>
                </a:cubicBezTo>
                <a:cubicBezTo>
                  <a:pt x="2787" y="13976"/>
                  <a:pt x="1742" y="14569"/>
                  <a:pt x="1045" y="15501"/>
                </a:cubicBezTo>
                <a:cubicBezTo>
                  <a:pt x="503" y="15289"/>
                  <a:pt x="0" y="14866"/>
                  <a:pt x="0" y="14358"/>
                </a:cubicBezTo>
                <a:cubicBezTo>
                  <a:pt x="0" y="10122"/>
                  <a:pt x="0" y="10122"/>
                  <a:pt x="0" y="10122"/>
                </a:cubicBezTo>
                <a:cubicBezTo>
                  <a:pt x="0" y="9445"/>
                  <a:pt x="503" y="8852"/>
                  <a:pt x="1161" y="8852"/>
                </a:cubicBezTo>
                <a:cubicBezTo>
                  <a:pt x="7819" y="8852"/>
                  <a:pt x="7819" y="8852"/>
                  <a:pt x="7819" y="8852"/>
                </a:cubicBezTo>
                <a:cubicBezTo>
                  <a:pt x="10374" y="2202"/>
                  <a:pt x="10374" y="2202"/>
                  <a:pt x="10374" y="2202"/>
                </a:cubicBezTo>
                <a:cubicBezTo>
                  <a:pt x="10877" y="932"/>
                  <a:pt x="11574" y="0"/>
                  <a:pt x="12697" y="0"/>
                </a:cubicBezTo>
                <a:cubicBezTo>
                  <a:pt x="18271" y="0"/>
                  <a:pt x="18271" y="0"/>
                  <a:pt x="18271" y="0"/>
                </a:cubicBezTo>
                <a:cubicBezTo>
                  <a:pt x="19355" y="0"/>
                  <a:pt x="20284" y="974"/>
                  <a:pt x="20284" y="2202"/>
                </a:cubicBezTo>
                <a:cubicBezTo>
                  <a:pt x="20284" y="10292"/>
                  <a:pt x="20284" y="10292"/>
                  <a:pt x="20284" y="10292"/>
                </a:cubicBezTo>
                <a:cubicBezTo>
                  <a:pt x="19935" y="9911"/>
                  <a:pt x="19935" y="9911"/>
                  <a:pt x="19935" y="9911"/>
                </a:cubicBezTo>
                <a:cubicBezTo>
                  <a:pt x="19471" y="9445"/>
                  <a:pt x="18890" y="9191"/>
                  <a:pt x="18232" y="9191"/>
                </a:cubicBezTo>
                <a:close/>
                <a:moveTo>
                  <a:pt x="18542" y="2922"/>
                </a:moveTo>
                <a:cubicBezTo>
                  <a:pt x="18542" y="2118"/>
                  <a:pt x="17923" y="1440"/>
                  <a:pt x="17187" y="1440"/>
                </a:cubicBezTo>
                <a:cubicBezTo>
                  <a:pt x="13510" y="1440"/>
                  <a:pt x="13510" y="1440"/>
                  <a:pt x="13510" y="1440"/>
                </a:cubicBezTo>
                <a:cubicBezTo>
                  <a:pt x="12774" y="1440"/>
                  <a:pt x="12310" y="2075"/>
                  <a:pt x="11961" y="2922"/>
                </a:cubicBezTo>
                <a:cubicBezTo>
                  <a:pt x="10258" y="7369"/>
                  <a:pt x="10258" y="7369"/>
                  <a:pt x="10258" y="7369"/>
                </a:cubicBezTo>
                <a:cubicBezTo>
                  <a:pt x="18542" y="7327"/>
                  <a:pt x="18542" y="7327"/>
                  <a:pt x="18542" y="7327"/>
                </a:cubicBezTo>
                <a:lnTo>
                  <a:pt x="18542" y="2922"/>
                </a:lnTo>
                <a:close/>
                <a:moveTo>
                  <a:pt x="4026" y="14612"/>
                </a:moveTo>
                <a:cubicBezTo>
                  <a:pt x="5768" y="14612"/>
                  <a:pt x="7200" y="16179"/>
                  <a:pt x="7200" y="18127"/>
                </a:cubicBezTo>
                <a:cubicBezTo>
                  <a:pt x="7200" y="20033"/>
                  <a:pt x="5768" y="21600"/>
                  <a:pt x="4026" y="21600"/>
                </a:cubicBezTo>
                <a:cubicBezTo>
                  <a:pt x="2245" y="21600"/>
                  <a:pt x="813" y="20033"/>
                  <a:pt x="813" y="18127"/>
                </a:cubicBezTo>
                <a:cubicBezTo>
                  <a:pt x="813" y="16179"/>
                  <a:pt x="2245" y="14612"/>
                  <a:pt x="4026" y="14612"/>
                </a:cubicBezTo>
                <a:close/>
                <a:moveTo>
                  <a:pt x="4026" y="19779"/>
                </a:moveTo>
                <a:cubicBezTo>
                  <a:pt x="4839" y="19779"/>
                  <a:pt x="5535" y="19016"/>
                  <a:pt x="5535" y="18127"/>
                </a:cubicBezTo>
                <a:cubicBezTo>
                  <a:pt x="5535" y="17195"/>
                  <a:pt x="4839" y="16475"/>
                  <a:pt x="4026" y="16475"/>
                </a:cubicBezTo>
                <a:cubicBezTo>
                  <a:pt x="3174" y="16475"/>
                  <a:pt x="2516" y="17195"/>
                  <a:pt x="2516" y="18127"/>
                </a:cubicBezTo>
                <a:cubicBezTo>
                  <a:pt x="2516" y="19016"/>
                  <a:pt x="3174" y="19779"/>
                  <a:pt x="4026" y="19779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754">
              <a:defRPr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309" name="Shape 309"/>
          <p:cNvSpPr>
            <a:spLocks noGrp="1"/>
          </p:cNvSpPr>
          <p:nvPr>
            <p:ph type="sldNum" sz="quarter" idx="2"/>
          </p:nvPr>
        </p:nvSpPr>
        <p:spPr>
          <a:xfrm>
            <a:off x="6278135" y="6218117"/>
            <a:ext cx="275071" cy="27699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6170092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/>
          <p:nvPr/>
        </p:nvSpPr>
        <p:spPr>
          <a:xfrm>
            <a:off x="877539" y="125061"/>
            <a:ext cx="3263453" cy="925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519" tIns="31519" rIns="31519" bIns="31519" anchor="ctr">
            <a:spAutoFit/>
          </a:bodyPr>
          <a:lstStyle>
            <a:lvl1pPr defTabSz="912652">
              <a:defRPr sz="1400"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r>
              <a:t>Магазин социального питания и адресной продовольственной поддержки</a:t>
            </a:r>
          </a:p>
        </p:txBody>
      </p:sp>
      <p:sp>
        <p:nvSpPr>
          <p:cNvPr id="317" name="Shape 317"/>
          <p:cNvSpPr/>
          <p:nvPr/>
        </p:nvSpPr>
        <p:spPr>
          <a:xfrm>
            <a:off x="200725" y="228781"/>
            <a:ext cx="659934" cy="699975"/>
          </a:xfrm>
          <a:prstGeom prst="ellipse">
            <a:avLst/>
          </a:prstGeom>
          <a:solidFill>
            <a:srgbClr val="31859C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754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318" name="Shape 318"/>
          <p:cNvSpPr/>
          <p:nvPr/>
        </p:nvSpPr>
        <p:spPr>
          <a:xfrm>
            <a:off x="346183" y="377800"/>
            <a:ext cx="369018" cy="401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018"/>
                </a:moveTo>
                <a:cubicBezTo>
                  <a:pt x="7387" y="21600"/>
                  <a:pt x="7387" y="21600"/>
                  <a:pt x="7387" y="21600"/>
                </a:cubicBezTo>
                <a:cubicBezTo>
                  <a:pt x="7387" y="5164"/>
                  <a:pt x="7387" y="5164"/>
                  <a:pt x="7387" y="5164"/>
                </a:cubicBezTo>
                <a:cubicBezTo>
                  <a:pt x="0" y="5164"/>
                  <a:pt x="0" y="5164"/>
                  <a:pt x="0" y="5164"/>
                </a:cubicBezTo>
                <a:lnTo>
                  <a:pt x="0" y="21018"/>
                </a:lnTo>
                <a:close/>
                <a:moveTo>
                  <a:pt x="7536" y="21600"/>
                </a:moveTo>
                <a:cubicBezTo>
                  <a:pt x="10856" y="20327"/>
                  <a:pt x="10856" y="20327"/>
                  <a:pt x="10856" y="20327"/>
                </a:cubicBezTo>
                <a:cubicBezTo>
                  <a:pt x="10856" y="5164"/>
                  <a:pt x="10856" y="5164"/>
                  <a:pt x="10856" y="5164"/>
                </a:cubicBezTo>
                <a:cubicBezTo>
                  <a:pt x="7536" y="5164"/>
                  <a:pt x="7536" y="5164"/>
                  <a:pt x="7536" y="5164"/>
                </a:cubicBezTo>
                <a:lnTo>
                  <a:pt x="7536" y="21600"/>
                </a:lnTo>
                <a:close/>
                <a:moveTo>
                  <a:pt x="1753" y="1745"/>
                </a:moveTo>
                <a:cubicBezTo>
                  <a:pt x="0" y="4982"/>
                  <a:pt x="0" y="4982"/>
                  <a:pt x="0" y="4982"/>
                </a:cubicBezTo>
                <a:cubicBezTo>
                  <a:pt x="7387" y="4982"/>
                  <a:pt x="7387" y="4982"/>
                  <a:pt x="7387" y="4982"/>
                </a:cubicBezTo>
                <a:cubicBezTo>
                  <a:pt x="8991" y="1745"/>
                  <a:pt x="8991" y="1745"/>
                  <a:pt x="8991" y="1745"/>
                </a:cubicBezTo>
                <a:lnTo>
                  <a:pt x="1753" y="1745"/>
                </a:lnTo>
                <a:close/>
                <a:moveTo>
                  <a:pt x="8991" y="764"/>
                </a:moveTo>
                <a:cubicBezTo>
                  <a:pt x="8991" y="364"/>
                  <a:pt x="8730" y="0"/>
                  <a:pt x="8431" y="0"/>
                </a:cubicBezTo>
                <a:cubicBezTo>
                  <a:pt x="2313" y="0"/>
                  <a:pt x="2313" y="0"/>
                  <a:pt x="2313" y="0"/>
                </a:cubicBezTo>
                <a:cubicBezTo>
                  <a:pt x="2015" y="0"/>
                  <a:pt x="1753" y="364"/>
                  <a:pt x="1753" y="764"/>
                </a:cubicBezTo>
                <a:cubicBezTo>
                  <a:pt x="1753" y="1564"/>
                  <a:pt x="1753" y="1564"/>
                  <a:pt x="1753" y="1564"/>
                </a:cubicBezTo>
                <a:cubicBezTo>
                  <a:pt x="8991" y="1564"/>
                  <a:pt x="8991" y="1564"/>
                  <a:pt x="8991" y="1564"/>
                </a:cubicBezTo>
                <a:lnTo>
                  <a:pt x="8991" y="764"/>
                </a:lnTo>
                <a:close/>
                <a:moveTo>
                  <a:pt x="7498" y="4982"/>
                </a:moveTo>
                <a:cubicBezTo>
                  <a:pt x="10856" y="4982"/>
                  <a:pt x="10856" y="4982"/>
                  <a:pt x="10856" y="4982"/>
                </a:cubicBezTo>
                <a:cubicBezTo>
                  <a:pt x="9065" y="1745"/>
                  <a:pt x="9065" y="1745"/>
                  <a:pt x="9065" y="1745"/>
                </a:cubicBezTo>
                <a:lnTo>
                  <a:pt x="7498" y="4982"/>
                </a:lnTo>
                <a:close/>
                <a:moveTo>
                  <a:pt x="21040" y="14873"/>
                </a:moveTo>
                <a:cubicBezTo>
                  <a:pt x="21600" y="14618"/>
                  <a:pt x="21600" y="14618"/>
                  <a:pt x="21600" y="14618"/>
                </a:cubicBezTo>
                <a:cubicBezTo>
                  <a:pt x="21600" y="14436"/>
                  <a:pt x="21600" y="14218"/>
                  <a:pt x="21563" y="14036"/>
                </a:cubicBezTo>
                <a:cubicBezTo>
                  <a:pt x="21525" y="13855"/>
                  <a:pt x="21488" y="13673"/>
                  <a:pt x="21413" y="13491"/>
                </a:cubicBezTo>
                <a:cubicBezTo>
                  <a:pt x="21339" y="13273"/>
                  <a:pt x="21339" y="13273"/>
                  <a:pt x="21339" y="13273"/>
                </a:cubicBezTo>
                <a:cubicBezTo>
                  <a:pt x="20593" y="13455"/>
                  <a:pt x="19847" y="13455"/>
                  <a:pt x="19138" y="13309"/>
                </a:cubicBezTo>
                <a:cubicBezTo>
                  <a:pt x="18392" y="13127"/>
                  <a:pt x="17832" y="12909"/>
                  <a:pt x="17459" y="12582"/>
                </a:cubicBezTo>
                <a:cubicBezTo>
                  <a:pt x="18093" y="12545"/>
                  <a:pt x="18653" y="12473"/>
                  <a:pt x="19138" y="12364"/>
                </a:cubicBezTo>
                <a:cubicBezTo>
                  <a:pt x="19585" y="12291"/>
                  <a:pt x="19996" y="12145"/>
                  <a:pt x="20257" y="12036"/>
                </a:cubicBezTo>
                <a:cubicBezTo>
                  <a:pt x="20667" y="11855"/>
                  <a:pt x="20667" y="11855"/>
                  <a:pt x="20667" y="11855"/>
                </a:cubicBezTo>
                <a:cubicBezTo>
                  <a:pt x="20705" y="11600"/>
                  <a:pt x="20705" y="11309"/>
                  <a:pt x="20630" y="10982"/>
                </a:cubicBezTo>
                <a:cubicBezTo>
                  <a:pt x="20593" y="10655"/>
                  <a:pt x="20555" y="10364"/>
                  <a:pt x="20481" y="10145"/>
                </a:cubicBezTo>
                <a:cubicBezTo>
                  <a:pt x="20406" y="9818"/>
                  <a:pt x="20406" y="9818"/>
                  <a:pt x="20406" y="9818"/>
                </a:cubicBezTo>
                <a:cubicBezTo>
                  <a:pt x="19809" y="10000"/>
                  <a:pt x="19250" y="10073"/>
                  <a:pt x="18653" y="10036"/>
                </a:cubicBezTo>
                <a:cubicBezTo>
                  <a:pt x="18056" y="10000"/>
                  <a:pt x="17608" y="9927"/>
                  <a:pt x="17310" y="9782"/>
                </a:cubicBezTo>
                <a:cubicBezTo>
                  <a:pt x="16825" y="9600"/>
                  <a:pt x="16825" y="9600"/>
                  <a:pt x="16825" y="9600"/>
                </a:cubicBezTo>
                <a:cubicBezTo>
                  <a:pt x="17235" y="9600"/>
                  <a:pt x="17720" y="9527"/>
                  <a:pt x="18242" y="9345"/>
                </a:cubicBezTo>
                <a:cubicBezTo>
                  <a:pt x="18727" y="9164"/>
                  <a:pt x="19138" y="8982"/>
                  <a:pt x="19436" y="8836"/>
                </a:cubicBezTo>
                <a:cubicBezTo>
                  <a:pt x="19884" y="8582"/>
                  <a:pt x="19884" y="8582"/>
                  <a:pt x="19884" y="8582"/>
                </a:cubicBezTo>
                <a:cubicBezTo>
                  <a:pt x="19847" y="8364"/>
                  <a:pt x="19809" y="8145"/>
                  <a:pt x="19735" y="7891"/>
                </a:cubicBezTo>
                <a:cubicBezTo>
                  <a:pt x="19660" y="7636"/>
                  <a:pt x="19585" y="7455"/>
                  <a:pt x="19511" y="7273"/>
                </a:cubicBezTo>
                <a:cubicBezTo>
                  <a:pt x="19436" y="7018"/>
                  <a:pt x="19436" y="7018"/>
                  <a:pt x="19436" y="7018"/>
                </a:cubicBezTo>
                <a:cubicBezTo>
                  <a:pt x="19212" y="7236"/>
                  <a:pt x="18802" y="7382"/>
                  <a:pt x="18317" y="7491"/>
                </a:cubicBezTo>
                <a:cubicBezTo>
                  <a:pt x="17832" y="7600"/>
                  <a:pt x="17384" y="7636"/>
                  <a:pt x="17011" y="7636"/>
                </a:cubicBezTo>
                <a:cubicBezTo>
                  <a:pt x="16452" y="7636"/>
                  <a:pt x="16452" y="7636"/>
                  <a:pt x="16452" y="7636"/>
                </a:cubicBezTo>
                <a:cubicBezTo>
                  <a:pt x="16937" y="7455"/>
                  <a:pt x="17384" y="7236"/>
                  <a:pt x="17795" y="6982"/>
                </a:cubicBezTo>
                <a:cubicBezTo>
                  <a:pt x="18205" y="6691"/>
                  <a:pt x="18504" y="6473"/>
                  <a:pt x="18653" y="6255"/>
                </a:cubicBezTo>
                <a:cubicBezTo>
                  <a:pt x="18914" y="6000"/>
                  <a:pt x="18914" y="6000"/>
                  <a:pt x="18914" y="6000"/>
                </a:cubicBezTo>
                <a:cubicBezTo>
                  <a:pt x="18131" y="4836"/>
                  <a:pt x="17347" y="4000"/>
                  <a:pt x="16526" y="3491"/>
                </a:cubicBezTo>
                <a:cubicBezTo>
                  <a:pt x="15743" y="3018"/>
                  <a:pt x="15034" y="2836"/>
                  <a:pt x="14437" y="2982"/>
                </a:cubicBezTo>
                <a:cubicBezTo>
                  <a:pt x="13878" y="3127"/>
                  <a:pt x="13355" y="3455"/>
                  <a:pt x="12945" y="3964"/>
                </a:cubicBezTo>
                <a:cubicBezTo>
                  <a:pt x="12535" y="4436"/>
                  <a:pt x="12274" y="5055"/>
                  <a:pt x="12124" y="5782"/>
                </a:cubicBezTo>
                <a:cubicBezTo>
                  <a:pt x="11863" y="7236"/>
                  <a:pt x="11975" y="9455"/>
                  <a:pt x="12497" y="12436"/>
                </a:cubicBezTo>
                <a:cubicBezTo>
                  <a:pt x="12982" y="15418"/>
                  <a:pt x="13766" y="17818"/>
                  <a:pt x="14848" y="19636"/>
                </a:cubicBezTo>
                <a:cubicBezTo>
                  <a:pt x="15295" y="20255"/>
                  <a:pt x="15780" y="20655"/>
                  <a:pt x="16377" y="20873"/>
                </a:cubicBezTo>
                <a:cubicBezTo>
                  <a:pt x="16937" y="21055"/>
                  <a:pt x="17496" y="21018"/>
                  <a:pt x="18056" y="20800"/>
                </a:cubicBezTo>
                <a:cubicBezTo>
                  <a:pt x="18616" y="20582"/>
                  <a:pt x="19138" y="20218"/>
                  <a:pt x="19660" y="19782"/>
                </a:cubicBezTo>
                <a:cubicBezTo>
                  <a:pt x="20145" y="19345"/>
                  <a:pt x="20593" y="18764"/>
                  <a:pt x="20928" y="18073"/>
                </a:cubicBezTo>
                <a:cubicBezTo>
                  <a:pt x="21264" y="17418"/>
                  <a:pt x="21488" y="16691"/>
                  <a:pt x="21563" y="15964"/>
                </a:cubicBezTo>
                <a:cubicBezTo>
                  <a:pt x="21003" y="16109"/>
                  <a:pt x="20406" y="16145"/>
                  <a:pt x="19809" y="16109"/>
                </a:cubicBezTo>
                <a:cubicBezTo>
                  <a:pt x="19175" y="16073"/>
                  <a:pt x="18727" y="16000"/>
                  <a:pt x="18429" y="15891"/>
                </a:cubicBezTo>
                <a:cubicBezTo>
                  <a:pt x="18019" y="15709"/>
                  <a:pt x="18019" y="15709"/>
                  <a:pt x="18019" y="15709"/>
                </a:cubicBezTo>
                <a:cubicBezTo>
                  <a:pt x="18466" y="15673"/>
                  <a:pt x="18989" y="15564"/>
                  <a:pt x="19585" y="15382"/>
                </a:cubicBezTo>
                <a:cubicBezTo>
                  <a:pt x="20220" y="15200"/>
                  <a:pt x="20705" y="15018"/>
                  <a:pt x="21040" y="1487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754">
              <a:defRPr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319" name="Shape 319"/>
          <p:cNvSpPr/>
          <p:nvPr/>
        </p:nvSpPr>
        <p:spPr>
          <a:xfrm>
            <a:off x="0" y="6629488"/>
            <a:ext cx="9144000" cy="228781"/>
          </a:xfrm>
          <a:prstGeom prst="rect">
            <a:avLst/>
          </a:prstGeom>
          <a:solidFill>
            <a:srgbClr val="31859C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754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320" name="Shape 320"/>
          <p:cNvSpPr>
            <a:spLocks noGrp="1"/>
          </p:cNvSpPr>
          <p:nvPr>
            <p:ph type="sldNum" sz="quarter" idx="2"/>
          </p:nvPr>
        </p:nvSpPr>
        <p:spPr>
          <a:xfrm>
            <a:off x="6278135" y="6218117"/>
            <a:ext cx="275071" cy="27699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8197153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/>
          <p:nvPr/>
        </p:nvSpPr>
        <p:spPr>
          <a:xfrm>
            <a:off x="877539" y="125061"/>
            <a:ext cx="3263453" cy="925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519" tIns="31519" rIns="31519" bIns="31519" anchor="ctr">
            <a:spAutoFit/>
          </a:bodyPr>
          <a:lstStyle>
            <a:lvl1pPr defTabSz="912652">
              <a:defRPr sz="1400" cap="all">
                <a:solidFill>
                  <a:srgbClr val="A6A6A6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r>
              <a:t>Магазин социального питания и адресной продовольственной поддержки</a:t>
            </a:r>
          </a:p>
        </p:txBody>
      </p:sp>
      <p:sp>
        <p:nvSpPr>
          <p:cNvPr id="328" name="Shape 328"/>
          <p:cNvSpPr/>
          <p:nvPr/>
        </p:nvSpPr>
        <p:spPr>
          <a:xfrm>
            <a:off x="200725" y="228781"/>
            <a:ext cx="659934" cy="699975"/>
          </a:xfrm>
          <a:prstGeom prst="ellipse">
            <a:avLst/>
          </a:prstGeom>
          <a:solidFill>
            <a:srgbClr val="31859C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754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329" name="Shape 329"/>
          <p:cNvSpPr/>
          <p:nvPr/>
        </p:nvSpPr>
        <p:spPr>
          <a:xfrm>
            <a:off x="346183" y="377800"/>
            <a:ext cx="369018" cy="401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018"/>
                </a:moveTo>
                <a:cubicBezTo>
                  <a:pt x="7387" y="21600"/>
                  <a:pt x="7387" y="21600"/>
                  <a:pt x="7387" y="21600"/>
                </a:cubicBezTo>
                <a:cubicBezTo>
                  <a:pt x="7387" y="5164"/>
                  <a:pt x="7387" y="5164"/>
                  <a:pt x="7387" y="5164"/>
                </a:cubicBezTo>
                <a:cubicBezTo>
                  <a:pt x="0" y="5164"/>
                  <a:pt x="0" y="5164"/>
                  <a:pt x="0" y="5164"/>
                </a:cubicBezTo>
                <a:lnTo>
                  <a:pt x="0" y="21018"/>
                </a:lnTo>
                <a:close/>
                <a:moveTo>
                  <a:pt x="7536" y="21600"/>
                </a:moveTo>
                <a:cubicBezTo>
                  <a:pt x="10856" y="20327"/>
                  <a:pt x="10856" y="20327"/>
                  <a:pt x="10856" y="20327"/>
                </a:cubicBezTo>
                <a:cubicBezTo>
                  <a:pt x="10856" y="5164"/>
                  <a:pt x="10856" y="5164"/>
                  <a:pt x="10856" y="5164"/>
                </a:cubicBezTo>
                <a:cubicBezTo>
                  <a:pt x="7536" y="5164"/>
                  <a:pt x="7536" y="5164"/>
                  <a:pt x="7536" y="5164"/>
                </a:cubicBezTo>
                <a:lnTo>
                  <a:pt x="7536" y="21600"/>
                </a:lnTo>
                <a:close/>
                <a:moveTo>
                  <a:pt x="1753" y="1745"/>
                </a:moveTo>
                <a:cubicBezTo>
                  <a:pt x="0" y="4982"/>
                  <a:pt x="0" y="4982"/>
                  <a:pt x="0" y="4982"/>
                </a:cubicBezTo>
                <a:cubicBezTo>
                  <a:pt x="7387" y="4982"/>
                  <a:pt x="7387" y="4982"/>
                  <a:pt x="7387" y="4982"/>
                </a:cubicBezTo>
                <a:cubicBezTo>
                  <a:pt x="8991" y="1745"/>
                  <a:pt x="8991" y="1745"/>
                  <a:pt x="8991" y="1745"/>
                </a:cubicBezTo>
                <a:lnTo>
                  <a:pt x="1753" y="1745"/>
                </a:lnTo>
                <a:close/>
                <a:moveTo>
                  <a:pt x="8991" y="764"/>
                </a:moveTo>
                <a:cubicBezTo>
                  <a:pt x="8991" y="364"/>
                  <a:pt x="8730" y="0"/>
                  <a:pt x="8431" y="0"/>
                </a:cubicBezTo>
                <a:cubicBezTo>
                  <a:pt x="2313" y="0"/>
                  <a:pt x="2313" y="0"/>
                  <a:pt x="2313" y="0"/>
                </a:cubicBezTo>
                <a:cubicBezTo>
                  <a:pt x="2015" y="0"/>
                  <a:pt x="1753" y="364"/>
                  <a:pt x="1753" y="764"/>
                </a:cubicBezTo>
                <a:cubicBezTo>
                  <a:pt x="1753" y="1564"/>
                  <a:pt x="1753" y="1564"/>
                  <a:pt x="1753" y="1564"/>
                </a:cubicBezTo>
                <a:cubicBezTo>
                  <a:pt x="8991" y="1564"/>
                  <a:pt x="8991" y="1564"/>
                  <a:pt x="8991" y="1564"/>
                </a:cubicBezTo>
                <a:lnTo>
                  <a:pt x="8991" y="764"/>
                </a:lnTo>
                <a:close/>
                <a:moveTo>
                  <a:pt x="7498" y="4982"/>
                </a:moveTo>
                <a:cubicBezTo>
                  <a:pt x="10856" y="4982"/>
                  <a:pt x="10856" y="4982"/>
                  <a:pt x="10856" y="4982"/>
                </a:cubicBezTo>
                <a:cubicBezTo>
                  <a:pt x="9065" y="1745"/>
                  <a:pt x="9065" y="1745"/>
                  <a:pt x="9065" y="1745"/>
                </a:cubicBezTo>
                <a:lnTo>
                  <a:pt x="7498" y="4982"/>
                </a:lnTo>
                <a:close/>
                <a:moveTo>
                  <a:pt x="21040" y="14873"/>
                </a:moveTo>
                <a:cubicBezTo>
                  <a:pt x="21600" y="14618"/>
                  <a:pt x="21600" y="14618"/>
                  <a:pt x="21600" y="14618"/>
                </a:cubicBezTo>
                <a:cubicBezTo>
                  <a:pt x="21600" y="14436"/>
                  <a:pt x="21600" y="14218"/>
                  <a:pt x="21563" y="14036"/>
                </a:cubicBezTo>
                <a:cubicBezTo>
                  <a:pt x="21525" y="13855"/>
                  <a:pt x="21488" y="13673"/>
                  <a:pt x="21413" y="13491"/>
                </a:cubicBezTo>
                <a:cubicBezTo>
                  <a:pt x="21339" y="13273"/>
                  <a:pt x="21339" y="13273"/>
                  <a:pt x="21339" y="13273"/>
                </a:cubicBezTo>
                <a:cubicBezTo>
                  <a:pt x="20593" y="13455"/>
                  <a:pt x="19847" y="13455"/>
                  <a:pt x="19138" y="13309"/>
                </a:cubicBezTo>
                <a:cubicBezTo>
                  <a:pt x="18392" y="13127"/>
                  <a:pt x="17832" y="12909"/>
                  <a:pt x="17459" y="12582"/>
                </a:cubicBezTo>
                <a:cubicBezTo>
                  <a:pt x="18093" y="12545"/>
                  <a:pt x="18653" y="12473"/>
                  <a:pt x="19138" y="12364"/>
                </a:cubicBezTo>
                <a:cubicBezTo>
                  <a:pt x="19585" y="12291"/>
                  <a:pt x="19996" y="12145"/>
                  <a:pt x="20257" y="12036"/>
                </a:cubicBezTo>
                <a:cubicBezTo>
                  <a:pt x="20667" y="11855"/>
                  <a:pt x="20667" y="11855"/>
                  <a:pt x="20667" y="11855"/>
                </a:cubicBezTo>
                <a:cubicBezTo>
                  <a:pt x="20705" y="11600"/>
                  <a:pt x="20705" y="11309"/>
                  <a:pt x="20630" y="10982"/>
                </a:cubicBezTo>
                <a:cubicBezTo>
                  <a:pt x="20593" y="10655"/>
                  <a:pt x="20555" y="10364"/>
                  <a:pt x="20481" y="10145"/>
                </a:cubicBezTo>
                <a:cubicBezTo>
                  <a:pt x="20406" y="9818"/>
                  <a:pt x="20406" y="9818"/>
                  <a:pt x="20406" y="9818"/>
                </a:cubicBezTo>
                <a:cubicBezTo>
                  <a:pt x="19809" y="10000"/>
                  <a:pt x="19250" y="10073"/>
                  <a:pt x="18653" y="10036"/>
                </a:cubicBezTo>
                <a:cubicBezTo>
                  <a:pt x="18056" y="10000"/>
                  <a:pt x="17608" y="9927"/>
                  <a:pt x="17310" y="9782"/>
                </a:cubicBezTo>
                <a:cubicBezTo>
                  <a:pt x="16825" y="9600"/>
                  <a:pt x="16825" y="9600"/>
                  <a:pt x="16825" y="9600"/>
                </a:cubicBezTo>
                <a:cubicBezTo>
                  <a:pt x="17235" y="9600"/>
                  <a:pt x="17720" y="9527"/>
                  <a:pt x="18242" y="9345"/>
                </a:cubicBezTo>
                <a:cubicBezTo>
                  <a:pt x="18727" y="9164"/>
                  <a:pt x="19138" y="8982"/>
                  <a:pt x="19436" y="8836"/>
                </a:cubicBezTo>
                <a:cubicBezTo>
                  <a:pt x="19884" y="8582"/>
                  <a:pt x="19884" y="8582"/>
                  <a:pt x="19884" y="8582"/>
                </a:cubicBezTo>
                <a:cubicBezTo>
                  <a:pt x="19847" y="8364"/>
                  <a:pt x="19809" y="8145"/>
                  <a:pt x="19735" y="7891"/>
                </a:cubicBezTo>
                <a:cubicBezTo>
                  <a:pt x="19660" y="7636"/>
                  <a:pt x="19585" y="7455"/>
                  <a:pt x="19511" y="7273"/>
                </a:cubicBezTo>
                <a:cubicBezTo>
                  <a:pt x="19436" y="7018"/>
                  <a:pt x="19436" y="7018"/>
                  <a:pt x="19436" y="7018"/>
                </a:cubicBezTo>
                <a:cubicBezTo>
                  <a:pt x="19212" y="7236"/>
                  <a:pt x="18802" y="7382"/>
                  <a:pt x="18317" y="7491"/>
                </a:cubicBezTo>
                <a:cubicBezTo>
                  <a:pt x="17832" y="7600"/>
                  <a:pt x="17384" y="7636"/>
                  <a:pt x="17011" y="7636"/>
                </a:cubicBezTo>
                <a:cubicBezTo>
                  <a:pt x="16452" y="7636"/>
                  <a:pt x="16452" y="7636"/>
                  <a:pt x="16452" y="7636"/>
                </a:cubicBezTo>
                <a:cubicBezTo>
                  <a:pt x="16937" y="7455"/>
                  <a:pt x="17384" y="7236"/>
                  <a:pt x="17795" y="6982"/>
                </a:cubicBezTo>
                <a:cubicBezTo>
                  <a:pt x="18205" y="6691"/>
                  <a:pt x="18504" y="6473"/>
                  <a:pt x="18653" y="6255"/>
                </a:cubicBezTo>
                <a:cubicBezTo>
                  <a:pt x="18914" y="6000"/>
                  <a:pt x="18914" y="6000"/>
                  <a:pt x="18914" y="6000"/>
                </a:cubicBezTo>
                <a:cubicBezTo>
                  <a:pt x="18131" y="4836"/>
                  <a:pt x="17347" y="4000"/>
                  <a:pt x="16526" y="3491"/>
                </a:cubicBezTo>
                <a:cubicBezTo>
                  <a:pt x="15743" y="3018"/>
                  <a:pt x="15034" y="2836"/>
                  <a:pt x="14437" y="2982"/>
                </a:cubicBezTo>
                <a:cubicBezTo>
                  <a:pt x="13878" y="3127"/>
                  <a:pt x="13355" y="3455"/>
                  <a:pt x="12945" y="3964"/>
                </a:cubicBezTo>
                <a:cubicBezTo>
                  <a:pt x="12535" y="4436"/>
                  <a:pt x="12274" y="5055"/>
                  <a:pt x="12124" y="5782"/>
                </a:cubicBezTo>
                <a:cubicBezTo>
                  <a:pt x="11863" y="7236"/>
                  <a:pt x="11975" y="9455"/>
                  <a:pt x="12497" y="12436"/>
                </a:cubicBezTo>
                <a:cubicBezTo>
                  <a:pt x="12982" y="15418"/>
                  <a:pt x="13766" y="17818"/>
                  <a:pt x="14848" y="19636"/>
                </a:cubicBezTo>
                <a:cubicBezTo>
                  <a:pt x="15295" y="20255"/>
                  <a:pt x="15780" y="20655"/>
                  <a:pt x="16377" y="20873"/>
                </a:cubicBezTo>
                <a:cubicBezTo>
                  <a:pt x="16937" y="21055"/>
                  <a:pt x="17496" y="21018"/>
                  <a:pt x="18056" y="20800"/>
                </a:cubicBezTo>
                <a:cubicBezTo>
                  <a:pt x="18616" y="20582"/>
                  <a:pt x="19138" y="20218"/>
                  <a:pt x="19660" y="19782"/>
                </a:cubicBezTo>
                <a:cubicBezTo>
                  <a:pt x="20145" y="19345"/>
                  <a:pt x="20593" y="18764"/>
                  <a:pt x="20928" y="18073"/>
                </a:cubicBezTo>
                <a:cubicBezTo>
                  <a:pt x="21264" y="17418"/>
                  <a:pt x="21488" y="16691"/>
                  <a:pt x="21563" y="15964"/>
                </a:cubicBezTo>
                <a:cubicBezTo>
                  <a:pt x="21003" y="16109"/>
                  <a:pt x="20406" y="16145"/>
                  <a:pt x="19809" y="16109"/>
                </a:cubicBezTo>
                <a:cubicBezTo>
                  <a:pt x="19175" y="16073"/>
                  <a:pt x="18727" y="16000"/>
                  <a:pt x="18429" y="15891"/>
                </a:cubicBezTo>
                <a:cubicBezTo>
                  <a:pt x="18019" y="15709"/>
                  <a:pt x="18019" y="15709"/>
                  <a:pt x="18019" y="15709"/>
                </a:cubicBezTo>
                <a:cubicBezTo>
                  <a:pt x="18466" y="15673"/>
                  <a:pt x="18989" y="15564"/>
                  <a:pt x="19585" y="15382"/>
                </a:cubicBezTo>
                <a:cubicBezTo>
                  <a:pt x="20220" y="15200"/>
                  <a:pt x="20705" y="15018"/>
                  <a:pt x="21040" y="1487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754">
              <a:defRPr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330" name="Shape 330"/>
          <p:cNvSpPr>
            <a:spLocks noGrp="1"/>
          </p:cNvSpPr>
          <p:nvPr>
            <p:ph type="sldNum" sz="quarter" idx="2"/>
          </p:nvPr>
        </p:nvSpPr>
        <p:spPr>
          <a:xfrm>
            <a:off x="6278135" y="6218117"/>
            <a:ext cx="275071" cy="27699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515355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/>
          <p:nvPr/>
        </p:nvSpPr>
        <p:spPr>
          <a:xfrm>
            <a:off x="877539" y="125061"/>
            <a:ext cx="3263453" cy="925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1519" tIns="31519" rIns="31519" bIns="31519" anchor="ctr">
            <a:spAutoFit/>
          </a:bodyPr>
          <a:lstStyle>
            <a:lvl1pPr defTabSz="912652">
              <a:defRPr sz="1400" cap="all">
                <a:solidFill>
                  <a:srgbClr val="F2F2F2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r>
              <a:t>Магазин социального питания и адресной продовольственной поддержки</a:t>
            </a:r>
          </a:p>
        </p:txBody>
      </p:sp>
      <p:sp>
        <p:nvSpPr>
          <p:cNvPr id="338" name="Shape 338"/>
          <p:cNvSpPr/>
          <p:nvPr/>
        </p:nvSpPr>
        <p:spPr>
          <a:xfrm>
            <a:off x="200725" y="228781"/>
            <a:ext cx="659934" cy="699975"/>
          </a:xfrm>
          <a:prstGeom prst="ellipse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 defTabSz="913754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339" name="Shape 339"/>
          <p:cNvSpPr/>
          <p:nvPr/>
        </p:nvSpPr>
        <p:spPr>
          <a:xfrm>
            <a:off x="346183" y="377800"/>
            <a:ext cx="369018" cy="401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018"/>
                </a:moveTo>
                <a:cubicBezTo>
                  <a:pt x="7387" y="21600"/>
                  <a:pt x="7387" y="21600"/>
                  <a:pt x="7387" y="21600"/>
                </a:cubicBezTo>
                <a:cubicBezTo>
                  <a:pt x="7387" y="5164"/>
                  <a:pt x="7387" y="5164"/>
                  <a:pt x="7387" y="5164"/>
                </a:cubicBezTo>
                <a:cubicBezTo>
                  <a:pt x="0" y="5164"/>
                  <a:pt x="0" y="5164"/>
                  <a:pt x="0" y="5164"/>
                </a:cubicBezTo>
                <a:lnTo>
                  <a:pt x="0" y="21018"/>
                </a:lnTo>
                <a:close/>
                <a:moveTo>
                  <a:pt x="7536" y="21600"/>
                </a:moveTo>
                <a:cubicBezTo>
                  <a:pt x="10856" y="20327"/>
                  <a:pt x="10856" y="20327"/>
                  <a:pt x="10856" y="20327"/>
                </a:cubicBezTo>
                <a:cubicBezTo>
                  <a:pt x="10856" y="5164"/>
                  <a:pt x="10856" y="5164"/>
                  <a:pt x="10856" y="5164"/>
                </a:cubicBezTo>
                <a:cubicBezTo>
                  <a:pt x="7536" y="5164"/>
                  <a:pt x="7536" y="5164"/>
                  <a:pt x="7536" y="5164"/>
                </a:cubicBezTo>
                <a:lnTo>
                  <a:pt x="7536" y="21600"/>
                </a:lnTo>
                <a:close/>
                <a:moveTo>
                  <a:pt x="1753" y="1745"/>
                </a:moveTo>
                <a:cubicBezTo>
                  <a:pt x="0" y="4982"/>
                  <a:pt x="0" y="4982"/>
                  <a:pt x="0" y="4982"/>
                </a:cubicBezTo>
                <a:cubicBezTo>
                  <a:pt x="7387" y="4982"/>
                  <a:pt x="7387" y="4982"/>
                  <a:pt x="7387" y="4982"/>
                </a:cubicBezTo>
                <a:cubicBezTo>
                  <a:pt x="8991" y="1745"/>
                  <a:pt x="8991" y="1745"/>
                  <a:pt x="8991" y="1745"/>
                </a:cubicBezTo>
                <a:lnTo>
                  <a:pt x="1753" y="1745"/>
                </a:lnTo>
                <a:close/>
                <a:moveTo>
                  <a:pt x="8991" y="764"/>
                </a:moveTo>
                <a:cubicBezTo>
                  <a:pt x="8991" y="364"/>
                  <a:pt x="8730" y="0"/>
                  <a:pt x="8431" y="0"/>
                </a:cubicBezTo>
                <a:cubicBezTo>
                  <a:pt x="2313" y="0"/>
                  <a:pt x="2313" y="0"/>
                  <a:pt x="2313" y="0"/>
                </a:cubicBezTo>
                <a:cubicBezTo>
                  <a:pt x="2015" y="0"/>
                  <a:pt x="1753" y="364"/>
                  <a:pt x="1753" y="764"/>
                </a:cubicBezTo>
                <a:cubicBezTo>
                  <a:pt x="1753" y="1564"/>
                  <a:pt x="1753" y="1564"/>
                  <a:pt x="1753" y="1564"/>
                </a:cubicBezTo>
                <a:cubicBezTo>
                  <a:pt x="8991" y="1564"/>
                  <a:pt x="8991" y="1564"/>
                  <a:pt x="8991" y="1564"/>
                </a:cubicBezTo>
                <a:lnTo>
                  <a:pt x="8991" y="764"/>
                </a:lnTo>
                <a:close/>
                <a:moveTo>
                  <a:pt x="7498" y="4982"/>
                </a:moveTo>
                <a:cubicBezTo>
                  <a:pt x="10856" y="4982"/>
                  <a:pt x="10856" y="4982"/>
                  <a:pt x="10856" y="4982"/>
                </a:cubicBezTo>
                <a:cubicBezTo>
                  <a:pt x="9065" y="1745"/>
                  <a:pt x="9065" y="1745"/>
                  <a:pt x="9065" y="1745"/>
                </a:cubicBezTo>
                <a:lnTo>
                  <a:pt x="7498" y="4982"/>
                </a:lnTo>
                <a:close/>
                <a:moveTo>
                  <a:pt x="21040" y="14873"/>
                </a:moveTo>
                <a:cubicBezTo>
                  <a:pt x="21600" y="14618"/>
                  <a:pt x="21600" y="14618"/>
                  <a:pt x="21600" y="14618"/>
                </a:cubicBezTo>
                <a:cubicBezTo>
                  <a:pt x="21600" y="14436"/>
                  <a:pt x="21600" y="14218"/>
                  <a:pt x="21563" y="14036"/>
                </a:cubicBezTo>
                <a:cubicBezTo>
                  <a:pt x="21525" y="13855"/>
                  <a:pt x="21488" y="13673"/>
                  <a:pt x="21413" y="13491"/>
                </a:cubicBezTo>
                <a:cubicBezTo>
                  <a:pt x="21339" y="13273"/>
                  <a:pt x="21339" y="13273"/>
                  <a:pt x="21339" y="13273"/>
                </a:cubicBezTo>
                <a:cubicBezTo>
                  <a:pt x="20593" y="13455"/>
                  <a:pt x="19847" y="13455"/>
                  <a:pt x="19138" y="13309"/>
                </a:cubicBezTo>
                <a:cubicBezTo>
                  <a:pt x="18392" y="13127"/>
                  <a:pt x="17832" y="12909"/>
                  <a:pt x="17459" y="12582"/>
                </a:cubicBezTo>
                <a:cubicBezTo>
                  <a:pt x="18093" y="12545"/>
                  <a:pt x="18653" y="12473"/>
                  <a:pt x="19138" y="12364"/>
                </a:cubicBezTo>
                <a:cubicBezTo>
                  <a:pt x="19585" y="12291"/>
                  <a:pt x="19996" y="12145"/>
                  <a:pt x="20257" y="12036"/>
                </a:cubicBezTo>
                <a:cubicBezTo>
                  <a:pt x="20667" y="11855"/>
                  <a:pt x="20667" y="11855"/>
                  <a:pt x="20667" y="11855"/>
                </a:cubicBezTo>
                <a:cubicBezTo>
                  <a:pt x="20705" y="11600"/>
                  <a:pt x="20705" y="11309"/>
                  <a:pt x="20630" y="10982"/>
                </a:cubicBezTo>
                <a:cubicBezTo>
                  <a:pt x="20593" y="10655"/>
                  <a:pt x="20555" y="10364"/>
                  <a:pt x="20481" y="10145"/>
                </a:cubicBezTo>
                <a:cubicBezTo>
                  <a:pt x="20406" y="9818"/>
                  <a:pt x="20406" y="9818"/>
                  <a:pt x="20406" y="9818"/>
                </a:cubicBezTo>
                <a:cubicBezTo>
                  <a:pt x="19809" y="10000"/>
                  <a:pt x="19250" y="10073"/>
                  <a:pt x="18653" y="10036"/>
                </a:cubicBezTo>
                <a:cubicBezTo>
                  <a:pt x="18056" y="10000"/>
                  <a:pt x="17608" y="9927"/>
                  <a:pt x="17310" y="9782"/>
                </a:cubicBezTo>
                <a:cubicBezTo>
                  <a:pt x="16825" y="9600"/>
                  <a:pt x="16825" y="9600"/>
                  <a:pt x="16825" y="9600"/>
                </a:cubicBezTo>
                <a:cubicBezTo>
                  <a:pt x="17235" y="9600"/>
                  <a:pt x="17720" y="9527"/>
                  <a:pt x="18242" y="9345"/>
                </a:cubicBezTo>
                <a:cubicBezTo>
                  <a:pt x="18727" y="9164"/>
                  <a:pt x="19138" y="8982"/>
                  <a:pt x="19436" y="8836"/>
                </a:cubicBezTo>
                <a:cubicBezTo>
                  <a:pt x="19884" y="8582"/>
                  <a:pt x="19884" y="8582"/>
                  <a:pt x="19884" y="8582"/>
                </a:cubicBezTo>
                <a:cubicBezTo>
                  <a:pt x="19847" y="8364"/>
                  <a:pt x="19809" y="8145"/>
                  <a:pt x="19735" y="7891"/>
                </a:cubicBezTo>
                <a:cubicBezTo>
                  <a:pt x="19660" y="7636"/>
                  <a:pt x="19585" y="7455"/>
                  <a:pt x="19511" y="7273"/>
                </a:cubicBezTo>
                <a:cubicBezTo>
                  <a:pt x="19436" y="7018"/>
                  <a:pt x="19436" y="7018"/>
                  <a:pt x="19436" y="7018"/>
                </a:cubicBezTo>
                <a:cubicBezTo>
                  <a:pt x="19212" y="7236"/>
                  <a:pt x="18802" y="7382"/>
                  <a:pt x="18317" y="7491"/>
                </a:cubicBezTo>
                <a:cubicBezTo>
                  <a:pt x="17832" y="7600"/>
                  <a:pt x="17384" y="7636"/>
                  <a:pt x="17011" y="7636"/>
                </a:cubicBezTo>
                <a:cubicBezTo>
                  <a:pt x="16452" y="7636"/>
                  <a:pt x="16452" y="7636"/>
                  <a:pt x="16452" y="7636"/>
                </a:cubicBezTo>
                <a:cubicBezTo>
                  <a:pt x="16937" y="7455"/>
                  <a:pt x="17384" y="7236"/>
                  <a:pt x="17795" y="6982"/>
                </a:cubicBezTo>
                <a:cubicBezTo>
                  <a:pt x="18205" y="6691"/>
                  <a:pt x="18504" y="6473"/>
                  <a:pt x="18653" y="6255"/>
                </a:cubicBezTo>
                <a:cubicBezTo>
                  <a:pt x="18914" y="6000"/>
                  <a:pt x="18914" y="6000"/>
                  <a:pt x="18914" y="6000"/>
                </a:cubicBezTo>
                <a:cubicBezTo>
                  <a:pt x="18131" y="4836"/>
                  <a:pt x="17347" y="4000"/>
                  <a:pt x="16526" y="3491"/>
                </a:cubicBezTo>
                <a:cubicBezTo>
                  <a:pt x="15743" y="3018"/>
                  <a:pt x="15034" y="2836"/>
                  <a:pt x="14437" y="2982"/>
                </a:cubicBezTo>
                <a:cubicBezTo>
                  <a:pt x="13878" y="3127"/>
                  <a:pt x="13355" y="3455"/>
                  <a:pt x="12945" y="3964"/>
                </a:cubicBezTo>
                <a:cubicBezTo>
                  <a:pt x="12535" y="4436"/>
                  <a:pt x="12274" y="5055"/>
                  <a:pt x="12124" y="5782"/>
                </a:cubicBezTo>
                <a:cubicBezTo>
                  <a:pt x="11863" y="7236"/>
                  <a:pt x="11975" y="9455"/>
                  <a:pt x="12497" y="12436"/>
                </a:cubicBezTo>
                <a:cubicBezTo>
                  <a:pt x="12982" y="15418"/>
                  <a:pt x="13766" y="17818"/>
                  <a:pt x="14848" y="19636"/>
                </a:cubicBezTo>
                <a:cubicBezTo>
                  <a:pt x="15295" y="20255"/>
                  <a:pt x="15780" y="20655"/>
                  <a:pt x="16377" y="20873"/>
                </a:cubicBezTo>
                <a:cubicBezTo>
                  <a:pt x="16937" y="21055"/>
                  <a:pt x="17496" y="21018"/>
                  <a:pt x="18056" y="20800"/>
                </a:cubicBezTo>
                <a:cubicBezTo>
                  <a:pt x="18616" y="20582"/>
                  <a:pt x="19138" y="20218"/>
                  <a:pt x="19660" y="19782"/>
                </a:cubicBezTo>
                <a:cubicBezTo>
                  <a:pt x="20145" y="19345"/>
                  <a:pt x="20593" y="18764"/>
                  <a:pt x="20928" y="18073"/>
                </a:cubicBezTo>
                <a:cubicBezTo>
                  <a:pt x="21264" y="17418"/>
                  <a:pt x="21488" y="16691"/>
                  <a:pt x="21563" y="15964"/>
                </a:cubicBezTo>
                <a:cubicBezTo>
                  <a:pt x="21003" y="16109"/>
                  <a:pt x="20406" y="16145"/>
                  <a:pt x="19809" y="16109"/>
                </a:cubicBezTo>
                <a:cubicBezTo>
                  <a:pt x="19175" y="16073"/>
                  <a:pt x="18727" y="16000"/>
                  <a:pt x="18429" y="15891"/>
                </a:cubicBezTo>
                <a:cubicBezTo>
                  <a:pt x="18019" y="15709"/>
                  <a:pt x="18019" y="15709"/>
                  <a:pt x="18019" y="15709"/>
                </a:cubicBezTo>
                <a:cubicBezTo>
                  <a:pt x="18466" y="15673"/>
                  <a:pt x="18989" y="15564"/>
                  <a:pt x="19585" y="15382"/>
                </a:cubicBezTo>
                <a:cubicBezTo>
                  <a:pt x="20220" y="15200"/>
                  <a:pt x="20705" y="15018"/>
                  <a:pt x="21040" y="14873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913754">
              <a:defRPr>
                <a:latin typeface="+mn-lt"/>
                <a:ea typeface="+mn-ea"/>
                <a:cs typeface="+mn-cs"/>
                <a:sym typeface="Calibri"/>
              </a:defRPr>
            </a:pPr>
            <a:endParaRPr>
              <a:latin typeface="Calibri"/>
              <a:ea typeface="+mn-ea"/>
              <a:cs typeface="Calibri"/>
              <a:sym typeface="Calibri"/>
            </a:endParaRPr>
          </a:p>
        </p:txBody>
      </p:sp>
      <p:sp>
        <p:nvSpPr>
          <p:cNvPr id="340" name="Shape 340"/>
          <p:cNvSpPr>
            <a:spLocks noGrp="1"/>
          </p:cNvSpPr>
          <p:nvPr>
            <p:ph type="sldNum" sz="quarter" idx="2"/>
          </p:nvPr>
        </p:nvSpPr>
        <p:spPr>
          <a:xfrm>
            <a:off x="6278135" y="6218117"/>
            <a:ext cx="275071" cy="27699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2135872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sldNum" sz="quarter" idx="2"/>
          </p:nvPr>
        </p:nvSpPr>
        <p:spPr>
          <a:xfrm>
            <a:off x="6278135" y="6218117"/>
            <a:ext cx="275071" cy="27699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>
            <a:spLocks noGrp="1"/>
          </p:cNvSpPr>
          <p:nvPr>
            <p:ph type="title"/>
          </p:nvPr>
        </p:nvSpPr>
        <p:spPr>
          <a:xfrm>
            <a:off x="457200" y="274642"/>
            <a:ext cx="8229600" cy="1143001"/>
          </a:xfrm>
          <a:prstGeom prst="rect">
            <a:avLst/>
          </a:prstGeom>
        </p:spPr>
        <p:txBody>
          <a:bodyPr lIns="45687" tIns="45687" rIns="45687" bIns="45687"/>
          <a:lstStyle>
            <a:lvl1pPr defTabSz="913754"/>
          </a:lstStyle>
          <a:p>
            <a:r>
              <a:t>Текст заголовка</a:t>
            </a:r>
          </a:p>
        </p:txBody>
      </p:sp>
      <p:sp>
        <p:nvSpPr>
          <p:cNvPr id="348" name="Shape 34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687" tIns="45687" rIns="45687" bIns="45687"/>
          <a:lstStyle>
            <a:lvl1pPr marL="342655" indent="-342655" defTabSz="913754"/>
            <a:lvl2pPr marL="783217" indent="-326341" defTabSz="913754"/>
            <a:lvl3pPr marL="1218339" indent="-304584" defTabSz="913754"/>
            <a:lvl4pPr marL="1736133" indent="-365502" defTabSz="913754"/>
            <a:lvl5pPr marL="2193010" indent="-365501" defTabSz="913754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49" name="Shape 349"/>
          <p:cNvSpPr>
            <a:spLocks noGrp="1"/>
          </p:cNvSpPr>
          <p:nvPr>
            <p:ph type="sldNum" sz="quarter" idx="2"/>
          </p:nvPr>
        </p:nvSpPr>
        <p:spPr>
          <a:xfrm>
            <a:off x="8411990" y="6400452"/>
            <a:ext cx="275009" cy="276932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4471272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>
            <a:spLocks noGrp="1"/>
          </p:cNvSpPr>
          <p:nvPr>
            <p:ph type="title"/>
          </p:nvPr>
        </p:nvSpPr>
        <p:spPr>
          <a:xfrm>
            <a:off x="722315" y="4407167"/>
            <a:ext cx="7772401" cy="1362077"/>
          </a:xfrm>
          <a:prstGeom prst="rect">
            <a:avLst/>
          </a:prstGeom>
        </p:spPr>
        <p:txBody>
          <a:bodyPr lIns="45687" tIns="45687" rIns="45687" bIns="45687" anchor="t"/>
          <a:lstStyle>
            <a:lvl1pPr algn="l" defTabSz="913754">
              <a:defRPr sz="4000" b="1" cap="all"/>
            </a:lvl1pPr>
          </a:lstStyle>
          <a:p>
            <a:r>
              <a:t>Текст заголовка</a:t>
            </a:r>
          </a:p>
        </p:txBody>
      </p:sp>
      <p:sp>
        <p:nvSpPr>
          <p:cNvPr id="357" name="Shape 357"/>
          <p:cNvSpPr>
            <a:spLocks noGrp="1"/>
          </p:cNvSpPr>
          <p:nvPr>
            <p:ph type="body" sz="quarter" idx="1"/>
          </p:nvPr>
        </p:nvSpPr>
        <p:spPr>
          <a:xfrm>
            <a:off x="722315" y="2906721"/>
            <a:ext cx="7772401" cy="1500189"/>
          </a:xfrm>
          <a:prstGeom prst="rect">
            <a:avLst/>
          </a:prstGeom>
        </p:spPr>
        <p:txBody>
          <a:bodyPr lIns="45687" tIns="45687" rIns="45687" bIns="45687" anchor="b"/>
          <a:lstStyle>
            <a:lvl1pPr marL="0" indent="0" defTabSz="913754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0" defTabSz="913754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0" defTabSz="913754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0" defTabSz="913754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0" defTabSz="913754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58" name="Shape 358"/>
          <p:cNvSpPr>
            <a:spLocks noGrp="1"/>
          </p:cNvSpPr>
          <p:nvPr>
            <p:ph type="sldNum" sz="quarter" idx="2"/>
          </p:nvPr>
        </p:nvSpPr>
        <p:spPr>
          <a:xfrm>
            <a:off x="8411990" y="6400452"/>
            <a:ext cx="275009" cy="276932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656143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>
            <a:spLocks noGrp="1"/>
          </p:cNvSpPr>
          <p:nvPr>
            <p:ph type="title"/>
          </p:nvPr>
        </p:nvSpPr>
        <p:spPr>
          <a:xfrm>
            <a:off x="457200" y="274642"/>
            <a:ext cx="8229600" cy="1143001"/>
          </a:xfrm>
          <a:prstGeom prst="rect">
            <a:avLst/>
          </a:prstGeom>
        </p:spPr>
        <p:txBody>
          <a:bodyPr lIns="45687" tIns="45687" rIns="45687" bIns="45687"/>
          <a:lstStyle>
            <a:lvl1pPr defTabSz="913754"/>
          </a:lstStyle>
          <a:p>
            <a:r>
              <a:t>Текст заголовка</a:t>
            </a:r>
          </a:p>
        </p:txBody>
      </p:sp>
      <p:sp>
        <p:nvSpPr>
          <p:cNvPr id="366" name="Shape 366"/>
          <p:cNvSpPr>
            <a:spLocks noGrp="1"/>
          </p:cNvSpPr>
          <p:nvPr>
            <p:ph type="body" sz="half" idx="1"/>
          </p:nvPr>
        </p:nvSpPr>
        <p:spPr>
          <a:xfrm>
            <a:off x="457200" y="1600204"/>
            <a:ext cx="4038600" cy="4525963"/>
          </a:xfrm>
          <a:prstGeom prst="rect">
            <a:avLst/>
          </a:prstGeom>
        </p:spPr>
        <p:txBody>
          <a:bodyPr lIns="45687" tIns="45687" rIns="45687" bIns="45687"/>
          <a:lstStyle>
            <a:lvl1pPr marL="342655" indent="-342655" defTabSz="913754">
              <a:spcBef>
                <a:spcPts val="600"/>
              </a:spcBef>
              <a:defRPr sz="2800"/>
            </a:lvl1pPr>
            <a:lvl2pPr marL="790016" indent="-333141" defTabSz="913754">
              <a:spcBef>
                <a:spcPts val="600"/>
              </a:spcBef>
              <a:defRPr sz="2800"/>
            </a:lvl2pPr>
            <a:lvl3pPr marL="1233568" indent="-319814" defTabSz="913754">
              <a:spcBef>
                <a:spcPts val="600"/>
              </a:spcBef>
              <a:defRPr sz="2800"/>
            </a:lvl3pPr>
            <a:lvl4pPr marL="1725981" indent="-355349" defTabSz="913754">
              <a:spcBef>
                <a:spcPts val="600"/>
              </a:spcBef>
              <a:defRPr sz="2800"/>
            </a:lvl4pPr>
            <a:lvl5pPr marL="2182858" indent="-355349" defTabSz="913754">
              <a:spcBef>
                <a:spcPts val="600"/>
              </a:spcBef>
              <a:defRPr sz="28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67" name="Shape 367"/>
          <p:cNvSpPr>
            <a:spLocks noGrp="1"/>
          </p:cNvSpPr>
          <p:nvPr>
            <p:ph type="sldNum" sz="quarter" idx="2"/>
          </p:nvPr>
        </p:nvSpPr>
        <p:spPr>
          <a:xfrm>
            <a:off x="8411990" y="6400452"/>
            <a:ext cx="275009" cy="276932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6768252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>
            <a:spLocks noGrp="1"/>
          </p:cNvSpPr>
          <p:nvPr>
            <p:ph type="title"/>
          </p:nvPr>
        </p:nvSpPr>
        <p:spPr>
          <a:xfrm>
            <a:off x="457200" y="274642"/>
            <a:ext cx="8229600" cy="1143001"/>
          </a:xfrm>
          <a:prstGeom prst="rect">
            <a:avLst/>
          </a:prstGeom>
        </p:spPr>
        <p:txBody>
          <a:bodyPr lIns="45687" tIns="45687" rIns="45687" bIns="45687"/>
          <a:lstStyle>
            <a:lvl1pPr defTabSz="913754"/>
          </a:lstStyle>
          <a:p>
            <a:r>
              <a:t>Текст заголовка</a:t>
            </a:r>
          </a:p>
        </p:txBody>
      </p:sp>
      <p:sp>
        <p:nvSpPr>
          <p:cNvPr id="375" name="Shape 375"/>
          <p:cNvSpPr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lIns="45687" tIns="45687" rIns="45687" bIns="45687" anchor="b"/>
          <a:lstStyle>
            <a:lvl1pPr marL="0" indent="0" defTabSz="913754">
              <a:spcBef>
                <a:spcPts val="500"/>
              </a:spcBef>
              <a:buSzTx/>
              <a:buFontTx/>
              <a:buNone/>
              <a:defRPr sz="2400" b="1"/>
            </a:lvl1pPr>
            <a:lvl2pPr marL="0" indent="0" defTabSz="913754">
              <a:spcBef>
                <a:spcPts val="500"/>
              </a:spcBef>
              <a:buSzTx/>
              <a:buFontTx/>
              <a:buNone/>
              <a:defRPr sz="2400" b="1"/>
            </a:lvl2pPr>
            <a:lvl3pPr marL="0" indent="0" defTabSz="913754">
              <a:spcBef>
                <a:spcPts val="500"/>
              </a:spcBef>
              <a:buSzTx/>
              <a:buFontTx/>
              <a:buNone/>
              <a:defRPr sz="2400" b="1"/>
            </a:lvl3pPr>
            <a:lvl4pPr marL="0" indent="0" defTabSz="913754">
              <a:spcBef>
                <a:spcPts val="500"/>
              </a:spcBef>
              <a:buSzTx/>
              <a:buFontTx/>
              <a:buNone/>
              <a:defRPr sz="2400" b="1"/>
            </a:lvl4pPr>
            <a:lvl5pPr marL="0" indent="0" defTabSz="913754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76" name="Shape 376"/>
          <p:cNvSpPr>
            <a:spLocks noGrp="1"/>
          </p:cNvSpPr>
          <p:nvPr>
            <p:ph type="body" sz="quarter" idx="13"/>
          </p:nvPr>
        </p:nvSpPr>
        <p:spPr>
          <a:xfrm>
            <a:off x="4645028" y="1535111"/>
            <a:ext cx="4041777" cy="639765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377" name="Shape 377"/>
          <p:cNvSpPr>
            <a:spLocks noGrp="1"/>
          </p:cNvSpPr>
          <p:nvPr>
            <p:ph type="sldNum" sz="quarter" idx="2"/>
          </p:nvPr>
        </p:nvSpPr>
        <p:spPr>
          <a:xfrm>
            <a:off x="8411990" y="6400452"/>
            <a:ext cx="275009" cy="276932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7457168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>
            <a:spLocks noGrp="1"/>
          </p:cNvSpPr>
          <p:nvPr>
            <p:ph type="title"/>
          </p:nvPr>
        </p:nvSpPr>
        <p:spPr>
          <a:xfrm>
            <a:off x="457200" y="274642"/>
            <a:ext cx="8229600" cy="1143001"/>
          </a:xfrm>
          <a:prstGeom prst="rect">
            <a:avLst/>
          </a:prstGeom>
        </p:spPr>
        <p:txBody>
          <a:bodyPr lIns="45687" tIns="45687" rIns="45687" bIns="45687"/>
          <a:lstStyle>
            <a:lvl1pPr defTabSz="913754"/>
          </a:lstStyle>
          <a:p>
            <a:r>
              <a:t>Текст заголовка</a:t>
            </a:r>
          </a:p>
        </p:txBody>
      </p:sp>
      <p:sp>
        <p:nvSpPr>
          <p:cNvPr id="385" name="Shape 385"/>
          <p:cNvSpPr>
            <a:spLocks noGrp="1"/>
          </p:cNvSpPr>
          <p:nvPr>
            <p:ph type="sldNum" sz="quarter" idx="2"/>
          </p:nvPr>
        </p:nvSpPr>
        <p:spPr>
          <a:xfrm>
            <a:off x="8411990" y="6400452"/>
            <a:ext cx="275009" cy="276932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3876400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>
            <a:spLocks noGrp="1"/>
          </p:cNvSpPr>
          <p:nvPr>
            <p:ph type="sldNum" sz="quarter" idx="2"/>
          </p:nvPr>
        </p:nvSpPr>
        <p:spPr>
          <a:xfrm>
            <a:off x="8411990" y="6400452"/>
            <a:ext cx="275009" cy="276932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8960982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>
            <a:spLocks noGrp="1"/>
          </p:cNvSpPr>
          <p:nvPr>
            <p:ph type="title"/>
          </p:nvPr>
        </p:nvSpPr>
        <p:spPr>
          <a:xfrm>
            <a:off x="457218" y="273050"/>
            <a:ext cx="3008315" cy="1162050"/>
          </a:xfrm>
          <a:prstGeom prst="rect">
            <a:avLst/>
          </a:prstGeom>
        </p:spPr>
        <p:txBody>
          <a:bodyPr lIns="45687" tIns="45687" rIns="45687" bIns="45687" anchor="b"/>
          <a:lstStyle>
            <a:lvl1pPr algn="l" defTabSz="913754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400" name="Shape 400"/>
          <p:cNvSpPr>
            <a:spLocks noGrp="1"/>
          </p:cNvSpPr>
          <p:nvPr>
            <p:ph type="body"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 lIns="45687" tIns="45687" rIns="45687" bIns="45687"/>
          <a:lstStyle>
            <a:lvl1pPr marL="342655" indent="-342655" defTabSz="913754"/>
            <a:lvl2pPr marL="783217" indent="-326341" defTabSz="913754"/>
            <a:lvl3pPr marL="1218339" indent="-304584" defTabSz="913754"/>
            <a:lvl4pPr marL="1736133" indent="-365502" defTabSz="913754"/>
            <a:lvl5pPr marL="2193010" indent="-365501" defTabSz="913754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1" name="Shape 401"/>
          <p:cNvSpPr>
            <a:spLocks noGrp="1"/>
          </p:cNvSpPr>
          <p:nvPr>
            <p:ph type="body" sz="half" idx="13"/>
          </p:nvPr>
        </p:nvSpPr>
        <p:spPr>
          <a:xfrm>
            <a:off x="457217" y="1435102"/>
            <a:ext cx="3008317" cy="46910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2" name="Shape 402"/>
          <p:cNvSpPr>
            <a:spLocks noGrp="1"/>
          </p:cNvSpPr>
          <p:nvPr>
            <p:ph type="sldNum" sz="quarter" idx="2"/>
          </p:nvPr>
        </p:nvSpPr>
        <p:spPr>
          <a:xfrm>
            <a:off x="8411990" y="6400452"/>
            <a:ext cx="275009" cy="276932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9602454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hape 409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2" cy="566738"/>
          </a:xfrm>
          <a:prstGeom prst="rect">
            <a:avLst/>
          </a:prstGeom>
        </p:spPr>
        <p:txBody>
          <a:bodyPr lIns="45687" tIns="45687" rIns="45687" bIns="45687" anchor="b"/>
          <a:lstStyle>
            <a:lvl1pPr algn="l" defTabSz="913754">
              <a:defRPr sz="2000" b="1"/>
            </a:lvl1pPr>
          </a:lstStyle>
          <a:p>
            <a:r>
              <a:t>Текст заголовка</a:t>
            </a:r>
          </a:p>
        </p:txBody>
      </p:sp>
      <p:sp>
        <p:nvSpPr>
          <p:cNvPr id="410" name="Shape 410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2" cy="4114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11" name="Shape 411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2" cy="804864"/>
          </a:xfrm>
          <a:prstGeom prst="rect">
            <a:avLst/>
          </a:prstGeom>
        </p:spPr>
        <p:txBody>
          <a:bodyPr lIns="45687" tIns="45687" rIns="45687" bIns="45687"/>
          <a:lstStyle>
            <a:lvl1pPr marL="0" indent="0" defTabSz="913754">
              <a:spcBef>
                <a:spcPts val="300"/>
              </a:spcBef>
              <a:buSzTx/>
              <a:buFontTx/>
              <a:buNone/>
              <a:defRPr sz="1400"/>
            </a:lvl1pPr>
            <a:lvl2pPr marL="0" indent="0" defTabSz="913754">
              <a:spcBef>
                <a:spcPts val="300"/>
              </a:spcBef>
              <a:buSzTx/>
              <a:buFontTx/>
              <a:buNone/>
              <a:defRPr sz="1400"/>
            </a:lvl2pPr>
            <a:lvl3pPr marL="0" indent="0" defTabSz="913754">
              <a:spcBef>
                <a:spcPts val="300"/>
              </a:spcBef>
              <a:buSzTx/>
              <a:buFontTx/>
              <a:buNone/>
              <a:defRPr sz="1400"/>
            </a:lvl3pPr>
            <a:lvl4pPr marL="0" indent="0" defTabSz="913754">
              <a:spcBef>
                <a:spcPts val="300"/>
              </a:spcBef>
              <a:buSzTx/>
              <a:buFontTx/>
              <a:buNone/>
              <a:defRPr sz="1400"/>
            </a:lvl4pPr>
            <a:lvl5pPr marL="0" indent="0" defTabSz="913754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2" name="Shape 412"/>
          <p:cNvSpPr>
            <a:spLocks noGrp="1"/>
          </p:cNvSpPr>
          <p:nvPr>
            <p:ph type="sldNum" sz="quarter" idx="2"/>
          </p:nvPr>
        </p:nvSpPr>
        <p:spPr>
          <a:xfrm>
            <a:off x="8411990" y="6400452"/>
            <a:ext cx="275009" cy="276932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2943185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>
            <a:spLocks noGrp="1"/>
          </p:cNvSpPr>
          <p:nvPr>
            <p:ph type="title"/>
          </p:nvPr>
        </p:nvSpPr>
        <p:spPr>
          <a:xfrm>
            <a:off x="457200" y="274642"/>
            <a:ext cx="8229600" cy="1143001"/>
          </a:xfrm>
          <a:prstGeom prst="rect">
            <a:avLst/>
          </a:prstGeom>
        </p:spPr>
        <p:txBody>
          <a:bodyPr lIns="45687" tIns="45687" rIns="45687" bIns="45687"/>
          <a:lstStyle>
            <a:lvl1pPr defTabSz="913754"/>
          </a:lstStyle>
          <a:p>
            <a:r>
              <a:t>Текст заголовка</a:t>
            </a:r>
          </a:p>
        </p:txBody>
      </p:sp>
      <p:sp>
        <p:nvSpPr>
          <p:cNvPr id="420" name="Shape 42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lIns="45687" tIns="45687" rIns="45687" bIns="45687"/>
          <a:lstStyle>
            <a:lvl1pPr marL="342655" indent="-342655" defTabSz="913754"/>
            <a:lvl2pPr marL="783217" indent="-326341" defTabSz="913754"/>
            <a:lvl3pPr marL="1218339" indent="-304584" defTabSz="913754"/>
            <a:lvl4pPr marL="1736133" indent="-365502" defTabSz="913754"/>
            <a:lvl5pPr marL="2193010" indent="-365501" defTabSz="913754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21" name="Shape 421"/>
          <p:cNvSpPr>
            <a:spLocks noGrp="1"/>
          </p:cNvSpPr>
          <p:nvPr>
            <p:ph type="sldNum" sz="quarter" idx="2"/>
          </p:nvPr>
        </p:nvSpPr>
        <p:spPr>
          <a:xfrm>
            <a:off x="8411990" y="6400452"/>
            <a:ext cx="275009" cy="276932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1869817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>
            <a:spLocks noGrp="1"/>
          </p:cNvSpPr>
          <p:nvPr>
            <p:ph type="title"/>
          </p:nvPr>
        </p:nvSpPr>
        <p:spPr>
          <a:xfrm>
            <a:off x="6629400" y="274642"/>
            <a:ext cx="2057400" cy="5851527"/>
          </a:xfrm>
          <a:prstGeom prst="rect">
            <a:avLst/>
          </a:prstGeom>
        </p:spPr>
        <p:txBody>
          <a:bodyPr lIns="45687" tIns="45687" rIns="45687" bIns="45687"/>
          <a:lstStyle>
            <a:lvl1pPr defTabSz="913754"/>
          </a:lstStyle>
          <a:p>
            <a:r>
              <a:t>Текст заголовка</a:t>
            </a:r>
          </a:p>
        </p:txBody>
      </p:sp>
      <p:sp>
        <p:nvSpPr>
          <p:cNvPr id="429" name="Shape 429"/>
          <p:cNvSpPr>
            <a:spLocks noGrp="1"/>
          </p:cNvSpPr>
          <p:nvPr>
            <p:ph type="body" idx="1"/>
          </p:nvPr>
        </p:nvSpPr>
        <p:spPr>
          <a:xfrm>
            <a:off x="457200" y="274642"/>
            <a:ext cx="6019800" cy="5851527"/>
          </a:xfrm>
          <a:prstGeom prst="rect">
            <a:avLst/>
          </a:prstGeom>
        </p:spPr>
        <p:txBody>
          <a:bodyPr lIns="45687" tIns="45687" rIns="45687" bIns="45687"/>
          <a:lstStyle>
            <a:lvl1pPr marL="342655" indent="-342655" defTabSz="913754"/>
            <a:lvl2pPr marL="783217" indent="-326341" defTabSz="913754"/>
            <a:lvl3pPr marL="1218339" indent="-304584" defTabSz="913754"/>
            <a:lvl4pPr marL="1736133" indent="-365502" defTabSz="913754"/>
            <a:lvl5pPr marL="2193010" indent="-365501" defTabSz="913754"/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30" name="Shape 430"/>
          <p:cNvSpPr>
            <a:spLocks noGrp="1"/>
          </p:cNvSpPr>
          <p:nvPr>
            <p:ph type="sldNum" sz="quarter" idx="2"/>
          </p:nvPr>
        </p:nvSpPr>
        <p:spPr>
          <a:xfrm>
            <a:off x="8411990" y="6400452"/>
            <a:ext cx="275009" cy="276932"/>
          </a:xfrm>
          <a:prstGeom prst="rect">
            <a:avLst/>
          </a:prstGeom>
        </p:spPr>
        <p:txBody>
          <a:bodyPr lIns="45687" tIns="45687" rIns="45687" bIns="45687"/>
          <a:lstStyle>
            <a:lvl1pPr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924243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63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81.xml"/><Relationship Id="rId26" Type="http://schemas.openxmlformats.org/officeDocument/2006/relationships/slideLayout" Target="../slideLayouts/slideLayout89.xml"/><Relationship Id="rId39" Type="http://schemas.openxmlformats.org/officeDocument/2006/relationships/image" Target="../media/image1.png"/><Relationship Id="rId3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84.xml"/><Relationship Id="rId34" Type="http://schemas.openxmlformats.org/officeDocument/2006/relationships/slideLayout" Target="../slideLayouts/slideLayout97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5" Type="http://schemas.openxmlformats.org/officeDocument/2006/relationships/slideLayout" Target="../slideLayouts/slideLayout88.xml"/><Relationship Id="rId33" Type="http://schemas.openxmlformats.org/officeDocument/2006/relationships/slideLayout" Target="../slideLayouts/slideLayout96.xml"/><Relationship Id="rId38" Type="http://schemas.openxmlformats.org/officeDocument/2006/relationships/theme" Target="../theme/theme3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83.xml"/><Relationship Id="rId29" Type="http://schemas.openxmlformats.org/officeDocument/2006/relationships/slideLayout" Target="../slideLayouts/slideLayout92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24" Type="http://schemas.openxmlformats.org/officeDocument/2006/relationships/slideLayout" Target="../slideLayouts/slideLayout87.xml"/><Relationship Id="rId32" Type="http://schemas.openxmlformats.org/officeDocument/2006/relationships/slideLayout" Target="../slideLayouts/slideLayout95.xml"/><Relationship Id="rId37" Type="http://schemas.openxmlformats.org/officeDocument/2006/relationships/slideLayout" Target="../slideLayouts/slideLayout100.xml"/><Relationship Id="rId40" Type="http://schemas.openxmlformats.org/officeDocument/2006/relationships/image" Target="../media/image2.png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23" Type="http://schemas.openxmlformats.org/officeDocument/2006/relationships/slideLayout" Target="../slideLayouts/slideLayout86.xml"/><Relationship Id="rId28" Type="http://schemas.openxmlformats.org/officeDocument/2006/relationships/slideLayout" Target="../slideLayouts/slideLayout91.xml"/><Relationship Id="rId36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73.xml"/><Relationship Id="rId19" Type="http://schemas.openxmlformats.org/officeDocument/2006/relationships/slideLayout" Target="../slideLayouts/slideLayout82.xml"/><Relationship Id="rId31" Type="http://schemas.openxmlformats.org/officeDocument/2006/relationships/slideLayout" Target="../slideLayouts/slideLayout94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Relationship Id="rId22" Type="http://schemas.openxmlformats.org/officeDocument/2006/relationships/slideLayout" Target="../slideLayouts/slideLayout85.xml"/><Relationship Id="rId27" Type="http://schemas.openxmlformats.org/officeDocument/2006/relationships/slideLayout" Target="../slideLayouts/slideLayout90.xml"/><Relationship Id="rId30" Type="http://schemas.openxmlformats.org/officeDocument/2006/relationships/slideLayout" Target="../slideLayouts/slideLayout93.xml"/><Relationship Id="rId35" Type="http://schemas.openxmlformats.org/officeDocument/2006/relationships/slideLayout" Target="../slideLayouts/slideLayout9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18" Type="http://schemas.openxmlformats.org/officeDocument/2006/relationships/slideLayout" Target="../slideLayouts/slideLayout118.xml"/><Relationship Id="rId26" Type="http://schemas.openxmlformats.org/officeDocument/2006/relationships/slideLayout" Target="../slideLayouts/slideLayout126.xml"/><Relationship Id="rId39" Type="http://schemas.openxmlformats.org/officeDocument/2006/relationships/slideLayout" Target="../slideLayouts/slideLayout139.xml"/><Relationship Id="rId3" Type="http://schemas.openxmlformats.org/officeDocument/2006/relationships/slideLayout" Target="../slideLayouts/slideLayout103.xml"/><Relationship Id="rId21" Type="http://schemas.openxmlformats.org/officeDocument/2006/relationships/slideLayout" Target="../slideLayouts/slideLayout121.xml"/><Relationship Id="rId34" Type="http://schemas.openxmlformats.org/officeDocument/2006/relationships/slideLayout" Target="../slideLayouts/slideLayout134.xml"/><Relationship Id="rId42" Type="http://schemas.openxmlformats.org/officeDocument/2006/relationships/theme" Target="../theme/theme4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17" Type="http://schemas.openxmlformats.org/officeDocument/2006/relationships/slideLayout" Target="../slideLayouts/slideLayout117.xml"/><Relationship Id="rId25" Type="http://schemas.openxmlformats.org/officeDocument/2006/relationships/slideLayout" Target="../slideLayouts/slideLayout125.xml"/><Relationship Id="rId33" Type="http://schemas.openxmlformats.org/officeDocument/2006/relationships/slideLayout" Target="../slideLayouts/slideLayout133.xml"/><Relationship Id="rId38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02.xml"/><Relationship Id="rId16" Type="http://schemas.openxmlformats.org/officeDocument/2006/relationships/slideLayout" Target="../slideLayouts/slideLayout116.xml"/><Relationship Id="rId20" Type="http://schemas.openxmlformats.org/officeDocument/2006/relationships/slideLayout" Target="../slideLayouts/slideLayout120.xml"/><Relationship Id="rId29" Type="http://schemas.openxmlformats.org/officeDocument/2006/relationships/slideLayout" Target="../slideLayouts/slideLayout129.xml"/><Relationship Id="rId41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24" Type="http://schemas.openxmlformats.org/officeDocument/2006/relationships/slideLayout" Target="../slideLayouts/slideLayout124.xml"/><Relationship Id="rId32" Type="http://schemas.openxmlformats.org/officeDocument/2006/relationships/slideLayout" Target="../slideLayouts/slideLayout132.xml"/><Relationship Id="rId37" Type="http://schemas.openxmlformats.org/officeDocument/2006/relationships/slideLayout" Target="../slideLayouts/slideLayout137.xml"/><Relationship Id="rId40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15.xml"/><Relationship Id="rId23" Type="http://schemas.openxmlformats.org/officeDocument/2006/relationships/slideLayout" Target="../slideLayouts/slideLayout123.xml"/><Relationship Id="rId28" Type="http://schemas.openxmlformats.org/officeDocument/2006/relationships/slideLayout" Target="../slideLayouts/slideLayout128.xml"/><Relationship Id="rId36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10.xml"/><Relationship Id="rId19" Type="http://schemas.openxmlformats.org/officeDocument/2006/relationships/slideLayout" Target="../slideLayouts/slideLayout119.xml"/><Relationship Id="rId31" Type="http://schemas.openxmlformats.org/officeDocument/2006/relationships/slideLayout" Target="../slideLayouts/slideLayout131.xml"/><Relationship Id="rId44" Type="http://schemas.openxmlformats.org/officeDocument/2006/relationships/image" Target="../media/image4.png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Relationship Id="rId22" Type="http://schemas.openxmlformats.org/officeDocument/2006/relationships/slideLayout" Target="../slideLayouts/slideLayout122.xml"/><Relationship Id="rId27" Type="http://schemas.openxmlformats.org/officeDocument/2006/relationships/slideLayout" Target="../slideLayouts/slideLayout127.xml"/><Relationship Id="rId30" Type="http://schemas.openxmlformats.org/officeDocument/2006/relationships/slideLayout" Target="../slideLayouts/slideLayout130.xml"/><Relationship Id="rId35" Type="http://schemas.openxmlformats.org/officeDocument/2006/relationships/slideLayout" Target="../slideLayouts/slideLayout135.xml"/><Relationship Id="rId43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43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13" Type="http://schemas.openxmlformats.org/officeDocument/2006/relationships/slideLayout" Target="../slideLayouts/slideLayout165.xml"/><Relationship Id="rId18" Type="http://schemas.openxmlformats.org/officeDocument/2006/relationships/slideLayout" Target="../slideLayouts/slideLayout170.xml"/><Relationship Id="rId26" Type="http://schemas.openxmlformats.org/officeDocument/2006/relationships/slideLayout" Target="../slideLayouts/slideLayout178.xml"/><Relationship Id="rId39" Type="http://schemas.openxmlformats.org/officeDocument/2006/relationships/image" Target="../media/image1.png"/><Relationship Id="rId3" Type="http://schemas.openxmlformats.org/officeDocument/2006/relationships/slideLayout" Target="../slideLayouts/slideLayout155.xml"/><Relationship Id="rId21" Type="http://schemas.openxmlformats.org/officeDocument/2006/relationships/slideLayout" Target="../slideLayouts/slideLayout173.xml"/><Relationship Id="rId34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59.xml"/><Relationship Id="rId12" Type="http://schemas.openxmlformats.org/officeDocument/2006/relationships/slideLayout" Target="../slideLayouts/slideLayout164.xml"/><Relationship Id="rId17" Type="http://schemas.openxmlformats.org/officeDocument/2006/relationships/slideLayout" Target="../slideLayouts/slideLayout169.xml"/><Relationship Id="rId25" Type="http://schemas.openxmlformats.org/officeDocument/2006/relationships/slideLayout" Target="../slideLayouts/slideLayout177.xml"/><Relationship Id="rId33" Type="http://schemas.openxmlformats.org/officeDocument/2006/relationships/slideLayout" Target="../slideLayouts/slideLayout185.xml"/><Relationship Id="rId38" Type="http://schemas.openxmlformats.org/officeDocument/2006/relationships/theme" Target="../theme/theme6.xml"/><Relationship Id="rId2" Type="http://schemas.openxmlformats.org/officeDocument/2006/relationships/slideLayout" Target="../slideLayouts/slideLayout154.xml"/><Relationship Id="rId16" Type="http://schemas.openxmlformats.org/officeDocument/2006/relationships/slideLayout" Target="../slideLayouts/slideLayout168.xml"/><Relationship Id="rId20" Type="http://schemas.openxmlformats.org/officeDocument/2006/relationships/slideLayout" Target="../slideLayouts/slideLayout172.xml"/><Relationship Id="rId29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24" Type="http://schemas.openxmlformats.org/officeDocument/2006/relationships/slideLayout" Target="../slideLayouts/slideLayout176.xml"/><Relationship Id="rId32" Type="http://schemas.openxmlformats.org/officeDocument/2006/relationships/slideLayout" Target="../slideLayouts/slideLayout184.xml"/><Relationship Id="rId37" Type="http://schemas.openxmlformats.org/officeDocument/2006/relationships/slideLayout" Target="../slideLayouts/slideLayout189.xml"/><Relationship Id="rId40" Type="http://schemas.openxmlformats.org/officeDocument/2006/relationships/image" Target="../media/image2.png"/><Relationship Id="rId5" Type="http://schemas.openxmlformats.org/officeDocument/2006/relationships/slideLayout" Target="../slideLayouts/slideLayout157.xml"/><Relationship Id="rId15" Type="http://schemas.openxmlformats.org/officeDocument/2006/relationships/slideLayout" Target="../slideLayouts/slideLayout167.xml"/><Relationship Id="rId23" Type="http://schemas.openxmlformats.org/officeDocument/2006/relationships/slideLayout" Target="../slideLayouts/slideLayout175.xml"/><Relationship Id="rId28" Type="http://schemas.openxmlformats.org/officeDocument/2006/relationships/slideLayout" Target="../slideLayouts/slideLayout180.xml"/><Relationship Id="rId36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62.xml"/><Relationship Id="rId19" Type="http://schemas.openxmlformats.org/officeDocument/2006/relationships/slideLayout" Target="../slideLayouts/slideLayout171.xml"/><Relationship Id="rId31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Relationship Id="rId14" Type="http://schemas.openxmlformats.org/officeDocument/2006/relationships/slideLayout" Target="../slideLayouts/slideLayout166.xml"/><Relationship Id="rId22" Type="http://schemas.openxmlformats.org/officeDocument/2006/relationships/slideLayout" Target="../slideLayouts/slideLayout174.xml"/><Relationship Id="rId27" Type="http://schemas.openxmlformats.org/officeDocument/2006/relationships/slideLayout" Target="../slideLayouts/slideLayout179.xml"/><Relationship Id="rId30" Type="http://schemas.openxmlformats.org/officeDocument/2006/relationships/slideLayout" Target="../slideLayouts/slideLayout182.xml"/><Relationship Id="rId35" Type="http://schemas.openxmlformats.org/officeDocument/2006/relationships/slideLayout" Target="../slideLayouts/slideLayout1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/>
          <p:cNvPicPr>
            <a:picLocks noChangeAspect="1"/>
          </p:cNvPicPr>
          <p:nvPr/>
        </p:nvPicPr>
        <p:blipFill>
          <a:blip r:embed="rId44">
            <a:extLst/>
          </a:blip>
          <a:stretch>
            <a:fillRect/>
          </a:stretch>
        </p:blipFill>
        <p:spPr>
          <a:xfrm>
            <a:off x="-3" y="6227061"/>
            <a:ext cx="9144004" cy="455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2.png"/>
          <p:cNvPicPr>
            <a:picLocks noChangeAspect="1"/>
          </p:cNvPicPr>
          <p:nvPr/>
        </p:nvPicPr>
        <p:blipFill>
          <a:blip r:embed="rId45">
            <a:extLst/>
          </a:blip>
          <a:stretch>
            <a:fillRect/>
          </a:stretch>
        </p:blipFill>
        <p:spPr>
          <a:xfrm>
            <a:off x="8252421" y="6272331"/>
            <a:ext cx="500064" cy="365127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457200" y="274642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8328436" y="6305821"/>
            <a:ext cx="332779" cy="33855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600">
                <a:solidFill>
                  <a:srgbClr val="005493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0" r:id="rId18"/>
    <p:sldLayoutId id="2147483671" r:id="rId19"/>
    <p:sldLayoutId id="2147483672" r:id="rId20"/>
    <p:sldLayoutId id="2147483674" r:id="rId21"/>
    <p:sldLayoutId id="2147483675" r:id="rId22"/>
    <p:sldLayoutId id="2147483676" r:id="rId23"/>
    <p:sldLayoutId id="2147483677" r:id="rId24"/>
    <p:sldLayoutId id="2147483678" r:id="rId25"/>
    <p:sldLayoutId id="2147483679" r:id="rId26"/>
    <p:sldLayoutId id="2147483680" r:id="rId27"/>
    <p:sldLayoutId id="2147483681" r:id="rId28"/>
    <p:sldLayoutId id="2147483682" r:id="rId29"/>
    <p:sldLayoutId id="2147483683" r:id="rId30"/>
    <p:sldLayoutId id="2147483684" r:id="rId31"/>
    <p:sldLayoutId id="2147483685" r:id="rId32"/>
    <p:sldLayoutId id="2147483686" r:id="rId33"/>
    <p:sldLayoutId id="2147483687" r:id="rId34"/>
    <p:sldLayoutId id="2147483688" r:id="rId35"/>
    <p:sldLayoutId id="2147483689" r:id="rId36"/>
    <p:sldLayoutId id="2147483690" r:id="rId37"/>
    <p:sldLayoutId id="2147483691" r:id="rId38"/>
    <p:sldLayoutId id="2147483692" r:id="rId39"/>
    <p:sldLayoutId id="2147483693" r:id="rId40"/>
    <p:sldLayoutId id="2147483694" r:id="rId41"/>
    <p:sldLayoutId id="2147483695" r:id="rId42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6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1"/>
            <a:fld id="{A9EDD304-AC06-41C7-92C4-59694FE2E39C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hangingPunct="1"/>
              <a:t>23.01.2019</a:t>
            </a:fld>
            <a:endParaRPr lang="ru-RU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61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1"/>
            <a:endParaRPr lang="ru-RU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61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1"/>
            <a:fld id="{2BF400EF-A42B-46E1-95C4-5519CFFB483F}" type="slidenum">
              <a:rPr lang="ru-RU" kern="1200" smtClean="0">
                <a:solidFill>
                  <a:prstClr val="black">
                    <a:tint val="75000"/>
                  </a:prstClr>
                </a:solidFill>
                <a:ea typeface="+mn-ea"/>
                <a:cs typeface="+mn-cs"/>
              </a:rPr>
              <a:pPr hangingPunct="1"/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975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  <p:sldLayoutId id="2147483762" r:id="rId19"/>
    <p:sldLayoutId id="2147483763" r:id="rId20"/>
    <p:sldLayoutId id="2147483764" r:id="rId2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/>
          <p:cNvPicPr>
            <a:picLocks noChangeAspect="1"/>
          </p:cNvPicPr>
          <p:nvPr/>
        </p:nvPicPr>
        <p:blipFill>
          <a:blip r:embed="rId39">
            <a:extLst/>
          </a:blip>
          <a:stretch>
            <a:fillRect/>
          </a:stretch>
        </p:blipFill>
        <p:spPr>
          <a:xfrm>
            <a:off x="-3" y="6227061"/>
            <a:ext cx="9144004" cy="455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2.png"/>
          <p:cNvPicPr>
            <a:picLocks noChangeAspect="1"/>
          </p:cNvPicPr>
          <p:nvPr/>
        </p:nvPicPr>
        <p:blipFill>
          <a:blip r:embed="rId40">
            <a:extLst/>
          </a:blip>
          <a:stretch>
            <a:fillRect/>
          </a:stretch>
        </p:blipFill>
        <p:spPr>
          <a:xfrm>
            <a:off x="8252421" y="6272331"/>
            <a:ext cx="500064" cy="365127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457200" y="274642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8328436" y="6305821"/>
            <a:ext cx="332779" cy="33855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600">
                <a:solidFill>
                  <a:srgbClr val="005493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0742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2" r:id="rId13"/>
    <p:sldLayoutId id="2147483783" r:id="rId14"/>
    <p:sldLayoutId id="2147483784" r:id="rId15"/>
    <p:sldLayoutId id="2147483785" r:id="rId16"/>
    <p:sldLayoutId id="2147483786" r:id="rId17"/>
    <p:sldLayoutId id="2147483787" r:id="rId18"/>
    <p:sldLayoutId id="2147483788" r:id="rId19"/>
    <p:sldLayoutId id="2147483789" r:id="rId20"/>
    <p:sldLayoutId id="2147483790" r:id="rId21"/>
    <p:sldLayoutId id="2147483791" r:id="rId22"/>
    <p:sldLayoutId id="2147483792" r:id="rId23"/>
    <p:sldLayoutId id="2147483793" r:id="rId24"/>
    <p:sldLayoutId id="2147483794" r:id="rId25"/>
    <p:sldLayoutId id="2147483795" r:id="rId26"/>
    <p:sldLayoutId id="2147483796" r:id="rId27"/>
    <p:sldLayoutId id="2147483797" r:id="rId28"/>
    <p:sldLayoutId id="2147483798" r:id="rId29"/>
    <p:sldLayoutId id="2147483799" r:id="rId30"/>
    <p:sldLayoutId id="2147483800" r:id="rId31"/>
    <p:sldLayoutId id="2147483801" r:id="rId32"/>
    <p:sldLayoutId id="2147483802" r:id="rId33"/>
    <p:sldLayoutId id="2147483803" r:id="rId34"/>
    <p:sldLayoutId id="2147483804" r:id="rId35"/>
    <p:sldLayoutId id="2147483805" r:id="rId36"/>
    <p:sldLayoutId id="2147483806" r:id="rId37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/>
          <p:cNvPicPr>
            <a:picLocks noChangeAspect="1"/>
          </p:cNvPicPr>
          <p:nvPr/>
        </p:nvPicPr>
        <p:blipFill>
          <a:blip r:embed="rId43" cstate="print">
            <a:extLst/>
          </a:blip>
          <a:stretch>
            <a:fillRect/>
          </a:stretch>
        </p:blipFill>
        <p:spPr>
          <a:xfrm>
            <a:off x="-3" y="6227061"/>
            <a:ext cx="9144004" cy="455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2.png"/>
          <p:cNvPicPr>
            <a:picLocks noChangeAspect="1"/>
          </p:cNvPicPr>
          <p:nvPr/>
        </p:nvPicPr>
        <p:blipFill>
          <a:blip r:embed="rId44" cstate="print">
            <a:extLst/>
          </a:blip>
          <a:stretch>
            <a:fillRect/>
          </a:stretch>
        </p:blipFill>
        <p:spPr>
          <a:xfrm>
            <a:off x="8252421" y="6272331"/>
            <a:ext cx="500064" cy="365127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457200" y="274642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8328436" y="6305821"/>
            <a:ext cx="332779" cy="338550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600">
                <a:solidFill>
                  <a:srgbClr val="005493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0228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9" r:id="rId9"/>
    <p:sldLayoutId id="2147483950" r:id="rId10"/>
    <p:sldLayoutId id="2147483951" r:id="rId11"/>
    <p:sldLayoutId id="2147483952" r:id="rId12"/>
    <p:sldLayoutId id="2147483953" r:id="rId13"/>
    <p:sldLayoutId id="2147483954" r:id="rId14"/>
    <p:sldLayoutId id="2147483955" r:id="rId15"/>
    <p:sldLayoutId id="2147483956" r:id="rId16"/>
    <p:sldLayoutId id="2147483957" r:id="rId17"/>
    <p:sldLayoutId id="2147483958" r:id="rId18"/>
    <p:sldLayoutId id="2147483959" r:id="rId19"/>
    <p:sldLayoutId id="2147483960" r:id="rId20"/>
    <p:sldLayoutId id="2147483961" r:id="rId21"/>
    <p:sldLayoutId id="2147483962" r:id="rId22"/>
    <p:sldLayoutId id="2147483963" r:id="rId23"/>
    <p:sldLayoutId id="2147483964" r:id="rId24"/>
    <p:sldLayoutId id="2147483965" r:id="rId25"/>
    <p:sldLayoutId id="2147483966" r:id="rId26"/>
    <p:sldLayoutId id="2147483967" r:id="rId27"/>
    <p:sldLayoutId id="2147483968" r:id="rId28"/>
    <p:sldLayoutId id="2147483969" r:id="rId29"/>
    <p:sldLayoutId id="2147483970" r:id="rId30"/>
    <p:sldLayoutId id="2147483971" r:id="rId31"/>
    <p:sldLayoutId id="2147483972" r:id="rId32"/>
    <p:sldLayoutId id="2147483973" r:id="rId33"/>
    <p:sldLayoutId id="2147483974" r:id="rId34"/>
    <p:sldLayoutId id="2147483975" r:id="rId35"/>
    <p:sldLayoutId id="2147483976" r:id="rId36"/>
    <p:sldLayoutId id="2147483977" r:id="rId37"/>
    <p:sldLayoutId id="2147483978" r:id="rId38"/>
    <p:sldLayoutId id="2147483979" r:id="rId39"/>
    <p:sldLayoutId id="2147483980" r:id="rId40"/>
    <p:sldLayoutId id="2147483981" r:id="rId41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5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1"/>
            <a:fld id="{3BD9EBC3-1554-42AE-B388-EFCB1C77785B}" type="datetimeFigureOut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hangingPunct="1"/>
              <a:t>23.01.2019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50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1"/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5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1"/>
            <a:fld id="{4CB9B150-16F9-4654-A9FF-3F04349E5D0B}" type="slidenum">
              <a:rPr lang="ru-RU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hangingPunct="1"/>
              <a:t>‹#›</a:t>
            </a:fld>
            <a:endParaRPr lang="ru-RU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865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4" r:id="rId1"/>
    <p:sldLayoutId id="2147484275" r:id="rId2"/>
    <p:sldLayoutId id="2147484276" r:id="rId3"/>
    <p:sldLayoutId id="2147484277" r:id="rId4"/>
    <p:sldLayoutId id="2147484278" r:id="rId5"/>
    <p:sldLayoutId id="2147484279" r:id="rId6"/>
    <p:sldLayoutId id="2147484280" r:id="rId7"/>
    <p:sldLayoutId id="2147484281" r:id="rId8"/>
    <p:sldLayoutId id="2147484282" r:id="rId9"/>
    <p:sldLayoutId id="2147484283" r:id="rId10"/>
    <p:sldLayoutId id="21474842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/>
          <p:cNvPicPr>
            <a:picLocks noChangeAspect="1"/>
          </p:cNvPicPr>
          <p:nvPr/>
        </p:nvPicPr>
        <p:blipFill>
          <a:blip r:embed="rId39">
            <a:extLst/>
          </a:blip>
          <a:stretch>
            <a:fillRect/>
          </a:stretch>
        </p:blipFill>
        <p:spPr>
          <a:xfrm>
            <a:off x="-3" y="6226797"/>
            <a:ext cx="9144004" cy="455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2.png"/>
          <p:cNvPicPr>
            <a:picLocks noChangeAspect="1"/>
          </p:cNvPicPr>
          <p:nvPr/>
        </p:nvPicPr>
        <p:blipFill>
          <a:blip r:embed="rId40">
            <a:extLst/>
          </a:blip>
          <a:stretch>
            <a:fillRect/>
          </a:stretch>
        </p:blipFill>
        <p:spPr>
          <a:xfrm>
            <a:off x="8252421" y="6272067"/>
            <a:ext cx="500064" cy="365127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8343823" y="6308725"/>
            <a:ext cx="317260" cy="3327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600">
                <a:solidFill>
                  <a:srgbClr val="005493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7733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5" r:id="rId1"/>
    <p:sldLayoutId id="2147484536" r:id="rId2"/>
    <p:sldLayoutId id="2147484537" r:id="rId3"/>
    <p:sldLayoutId id="2147484538" r:id="rId4"/>
    <p:sldLayoutId id="2147484539" r:id="rId5"/>
    <p:sldLayoutId id="2147484540" r:id="rId6"/>
    <p:sldLayoutId id="2147484541" r:id="rId7"/>
    <p:sldLayoutId id="2147484542" r:id="rId8"/>
    <p:sldLayoutId id="2147484543" r:id="rId9"/>
    <p:sldLayoutId id="2147484544" r:id="rId10"/>
    <p:sldLayoutId id="2147484545" r:id="rId11"/>
    <p:sldLayoutId id="2147484547" r:id="rId12"/>
    <p:sldLayoutId id="2147484548" r:id="rId13"/>
    <p:sldLayoutId id="2147484549" r:id="rId14"/>
    <p:sldLayoutId id="2147484550" r:id="rId15"/>
    <p:sldLayoutId id="2147484551" r:id="rId16"/>
    <p:sldLayoutId id="2147484552" r:id="rId17"/>
    <p:sldLayoutId id="2147484553" r:id="rId18"/>
    <p:sldLayoutId id="2147484554" r:id="rId19"/>
    <p:sldLayoutId id="2147484555" r:id="rId20"/>
    <p:sldLayoutId id="2147484556" r:id="rId21"/>
    <p:sldLayoutId id="2147484557" r:id="rId22"/>
    <p:sldLayoutId id="2147484558" r:id="rId23"/>
    <p:sldLayoutId id="2147484559" r:id="rId24"/>
    <p:sldLayoutId id="2147484560" r:id="rId25"/>
    <p:sldLayoutId id="2147484561" r:id="rId26"/>
    <p:sldLayoutId id="2147484562" r:id="rId27"/>
    <p:sldLayoutId id="2147484563" r:id="rId28"/>
    <p:sldLayoutId id="2147484564" r:id="rId29"/>
    <p:sldLayoutId id="2147484565" r:id="rId30"/>
    <p:sldLayoutId id="2147484566" r:id="rId31"/>
    <p:sldLayoutId id="2147484567" r:id="rId32"/>
    <p:sldLayoutId id="2147484568" r:id="rId33"/>
    <p:sldLayoutId id="2147484569" r:id="rId34"/>
    <p:sldLayoutId id="2147484570" r:id="rId35"/>
    <p:sldLayoutId id="2147484571" r:id="rId36"/>
    <p:sldLayoutId id="2147484572" r:id="rId37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3.xml"/><Relationship Id="rId5" Type="http://schemas.openxmlformats.org/officeDocument/2006/relationships/image" Target="../media/image15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3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3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3.xml"/><Relationship Id="rId6" Type="http://schemas.openxmlformats.org/officeDocument/2006/relationships/image" Target="../media/image31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3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34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3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3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1.pn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59.jpeg"/><Relationship Id="rId5" Type="http://schemas.openxmlformats.org/officeDocument/2006/relationships/image" Target="../media/image56.png"/><Relationship Id="rId4" Type="http://schemas.openxmlformats.org/officeDocument/2006/relationships/image" Target="../media/image2.png"/><Relationship Id="rId9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3.xml"/><Relationship Id="rId4" Type="http://schemas.openxmlformats.org/officeDocument/2006/relationships/image" Target="../media/image6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3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catalog.prosv.ru/item/25174" TargetMode="External"/><Relationship Id="rId5" Type="http://schemas.openxmlformats.org/officeDocument/2006/relationships/hyperlink" Target="http://catalog.prosv.ru/item/25177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3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image1.jpeg"/>
          <p:cNvPicPr>
            <a:picLocks noChangeAspect="1"/>
          </p:cNvPicPr>
          <p:nvPr/>
        </p:nvPicPr>
        <p:blipFill rotWithShape="1">
          <a:blip r:embed="rId3">
            <a:extLst/>
          </a:blip>
          <a:srcRect r="5562" b="11754"/>
          <a:stretch/>
        </p:blipFill>
        <p:spPr>
          <a:xfrm>
            <a:off x="0" y="11400"/>
            <a:ext cx="9143985" cy="688307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3419857" y="2348880"/>
            <a:ext cx="5724128" cy="19389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lvl="1" algn="ctr"/>
            <a:r>
              <a:rPr lang="ru-RU" sz="4000" b="1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УМК О. С. Габриеляна </a:t>
            </a:r>
            <a:endParaRPr lang="en-US" sz="4000" b="1" dirty="0" smtClean="0">
              <a:solidFill>
                <a:srgbClr val="FF0000"/>
              </a:solidFill>
              <a:latin typeface="Calibri"/>
              <a:ea typeface="Calibri"/>
              <a:cs typeface="Times New Roman"/>
            </a:endParaRPr>
          </a:p>
          <a:p>
            <a:pPr lvl="1" algn="ctr"/>
            <a:r>
              <a:rPr lang="ru-RU" sz="4000" b="1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  </a:t>
            </a:r>
            <a:r>
              <a:rPr lang="ru-RU" sz="4000" b="1" dirty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АО «Издательство «</a:t>
            </a:r>
            <a:r>
              <a:rPr lang="ru-RU" sz="4000" b="1" dirty="0" smtClean="0">
                <a:solidFill>
                  <a:srgbClr val="FF0000"/>
                </a:solidFill>
                <a:latin typeface="Calibri"/>
                <a:ea typeface="Calibri"/>
                <a:cs typeface="Times New Roman"/>
              </a:rPr>
              <a:t>Просвещение»</a:t>
            </a:r>
            <a:r>
              <a:rPr lang="en-US" sz="4000" b="1" dirty="0" smtClean="0">
                <a:solidFill>
                  <a:srgbClr val="FF000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   </a:t>
            </a:r>
            <a:endParaRPr lang="ru-RU" sz="4000" b="1" dirty="0">
              <a:solidFill>
                <a:srgbClr val="FF0000"/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92080" y="5373348"/>
            <a:ext cx="360040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/>
            <a:r>
              <a:rPr lang="ru-RU" sz="1400" b="1" kern="12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Габриелян Олег Сергеевич - профессор, </a:t>
            </a:r>
            <a:r>
              <a:rPr lang="ru-RU" sz="14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заслуженный учитель Российской </a:t>
            </a:r>
            <a:r>
              <a:rPr lang="ru-RU" sz="1400" b="1" kern="1200" dirty="0" smtClean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Федерации</a:t>
            </a:r>
            <a:endParaRPr lang="ru-RU" sz="1400" b="1" kern="1200" dirty="0">
              <a:solidFill>
                <a:prstClr val="black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45" y="0"/>
            <a:ext cx="9159745" cy="6741368"/>
          </a:xfrm>
          <a:prstGeom prst="rect">
            <a:avLst/>
          </a:prstGeom>
        </p:spPr>
      </p:pic>
      <p:sp>
        <p:nvSpPr>
          <p:cNvPr id="9" name="Скругленная прямоугольная выноска 8"/>
          <p:cNvSpPr/>
          <p:nvPr/>
        </p:nvSpPr>
        <p:spPr>
          <a:xfrm>
            <a:off x="1547664" y="188640"/>
            <a:ext cx="3456384" cy="408618"/>
          </a:xfrm>
          <a:prstGeom prst="wedgeRoundRectCallout">
            <a:avLst>
              <a:gd name="adj1" fmla="val 19162"/>
              <a:gd name="adj2" fmla="val 195761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lvl="0"/>
            <a:r>
              <a:rPr lang="ru-RU" dirty="0" smtClean="0">
                <a:solidFill>
                  <a:srgbClr val="0070C0"/>
                </a:solidFill>
              </a:rPr>
              <a:t>        Проблема </a:t>
            </a:r>
            <a:r>
              <a:rPr lang="ru-RU" dirty="0" smtClean="0">
                <a:solidFill>
                  <a:srgbClr val="0070C0"/>
                </a:solidFill>
                <a:cs typeface="Calibri"/>
              </a:rPr>
              <a:t>параграфа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4139952" y="4437112"/>
            <a:ext cx="2520280" cy="729297"/>
          </a:xfrm>
          <a:prstGeom prst="wedgeRoundRectCallout">
            <a:avLst>
              <a:gd name="adj1" fmla="val -60834"/>
              <a:gd name="adj2" fmla="val 147808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lvl="0"/>
            <a:r>
              <a:rPr lang="ru-RU" dirty="0" smtClean="0">
                <a:solidFill>
                  <a:srgbClr val="0070C0"/>
                </a:solidFill>
              </a:rPr>
              <a:t>        Проблема раздела </a:t>
            </a:r>
            <a:r>
              <a:rPr lang="ru-RU" dirty="0" smtClean="0">
                <a:solidFill>
                  <a:srgbClr val="0070C0"/>
                </a:solidFill>
                <a:cs typeface="Calibri"/>
              </a:rPr>
              <a:t>параграфа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2100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0" y="11592"/>
            <a:ext cx="9169400" cy="1365749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n-ea"/>
              <a:cs typeface="+mn-cs"/>
              <a:sym typeface="Calibri"/>
            </a:endParaRPr>
          </a:p>
        </p:txBody>
      </p:sp>
      <p:pic>
        <p:nvPicPr>
          <p:cNvPr id="454" name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" y="6226797"/>
            <a:ext cx="9144004" cy="455669"/>
          </a:xfrm>
          <a:prstGeom prst="rect">
            <a:avLst/>
          </a:prstGeom>
          <a:ln w="12700">
            <a:miter lim="400000"/>
          </a:ln>
        </p:spPr>
      </p:pic>
      <p:sp>
        <p:nvSpPr>
          <p:cNvPr id="455" name="Shape 455"/>
          <p:cNvSpPr>
            <a:spLocks noGrp="1"/>
          </p:cNvSpPr>
          <p:nvPr>
            <p:ph type="title"/>
          </p:nvPr>
        </p:nvSpPr>
        <p:spPr>
          <a:xfrm>
            <a:off x="330021" y="2352"/>
            <a:ext cx="8483956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ru-RU" dirty="0" smtClean="0">
                <a:latin typeface="Impact" panose="020B0806030902050204" pitchFamily="34" charset="0"/>
              </a:rPr>
              <a:t>Системность</a:t>
            </a:r>
            <a:endParaRPr dirty="0">
              <a:latin typeface="Impact" panose="020B080603090205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" y="1588108"/>
            <a:ext cx="8996717" cy="4217156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5187" y="6038"/>
            <a:ext cx="658813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403285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sz="half" idx="13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0" y="17290"/>
            <a:ext cx="9231291" cy="629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2785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" y="6226797"/>
            <a:ext cx="9144004" cy="455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456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52421" y="6272067"/>
            <a:ext cx="500064" cy="365127"/>
          </a:xfrm>
          <a:prstGeom prst="rect">
            <a:avLst/>
          </a:prstGeom>
          <a:ln w="12700">
            <a:miter lim="400000"/>
          </a:ln>
        </p:spPr>
      </p:pic>
      <p:sp>
        <p:nvSpPr>
          <p:cNvPr id="457" name="Shape 457"/>
          <p:cNvSpPr>
            <a:spLocks noGrp="1"/>
          </p:cNvSpPr>
          <p:nvPr>
            <p:ph type="sldNum" sz="quarter" idx="4294967295"/>
          </p:nvPr>
        </p:nvSpPr>
        <p:spPr>
          <a:xfrm>
            <a:off x="8395517" y="6309800"/>
            <a:ext cx="201675" cy="32704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fld id="{86CB4B4D-7CA3-9044-876B-883B54F8677D}" type="slidenum">
              <a:rPr/>
              <a:pPr/>
              <a:t>13</a:t>
            </a:fld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0" y="952500"/>
            <a:ext cx="8928992" cy="56015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3. Содержание </a:t>
            </a:r>
            <a:r>
              <a:rPr lang="ru-RU" sz="2800" b="1" dirty="0">
                <a:solidFill>
                  <a:srgbClr val="FF0000"/>
                </a:solidFill>
              </a:rPr>
              <a:t>учебной линии представлено в логике научного познания и выстроено в соответствии с исторически сложившейся российской концепцией школьного курса химии</a:t>
            </a:r>
          </a:p>
          <a:p>
            <a:pPr algn="ctr">
              <a:lnSpc>
                <a:spcPct val="150000"/>
              </a:lnSpc>
            </a:pP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Содержание учебника 8 класса  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главам</a:t>
            </a:r>
            <a:endParaRPr lang="ru-RU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000099"/>
                </a:solidFill>
              </a:rPr>
              <a:t>Глава </a:t>
            </a:r>
            <a:r>
              <a:rPr lang="ru-RU" sz="2000" b="1" dirty="0">
                <a:solidFill>
                  <a:srgbClr val="000099"/>
                </a:solidFill>
              </a:rPr>
              <a:t>I. Первоначальные химические понятия</a:t>
            </a:r>
          </a:p>
          <a:p>
            <a:r>
              <a:rPr lang="ru-RU" sz="2000" b="1" dirty="0" smtClean="0">
                <a:solidFill>
                  <a:srgbClr val="000099"/>
                </a:solidFill>
              </a:rPr>
              <a:t>Глава </a:t>
            </a:r>
            <a:r>
              <a:rPr lang="ru-RU" sz="2000" b="1" dirty="0">
                <a:solidFill>
                  <a:srgbClr val="000099"/>
                </a:solidFill>
              </a:rPr>
              <a:t>II. Важнейшие представители неорганических веществ. Количественные отношения в химии</a:t>
            </a:r>
          </a:p>
          <a:p>
            <a:r>
              <a:rPr lang="ru-RU" sz="2000" b="1" dirty="0" smtClean="0">
                <a:solidFill>
                  <a:srgbClr val="000099"/>
                </a:solidFill>
              </a:rPr>
              <a:t>Глава </a:t>
            </a:r>
            <a:r>
              <a:rPr lang="ru-RU" sz="2000" b="1" dirty="0">
                <a:solidFill>
                  <a:srgbClr val="000099"/>
                </a:solidFill>
              </a:rPr>
              <a:t>III. Основные классы неорганических соединений</a:t>
            </a:r>
          </a:p>
          <a:p>
            <a:r>
              <a:rPr lang="ru-RU" sz="2000" b="1" dirty="0" smtClean="0">
                <a:solidFill>
                  <a:srgbClr val="000099"/>
                </a:solidFill>
              </a:rPr>
              <a:t>Глава </a:t>
            </a:r>
            <a:r>
              <a:rPr lang="ru-RU" sz="2000" b="1" dirty="0">
                <a:solidFill>
                  <a:srgbClr val="000099"/>
                </a:solidFill>
              </a:rPr>
              <a:t>IV. Периодический закон и Периодическая система химических элементов Д. И. Менделеева. Строение атома</a:t>
            </a:r>
          </a:p>
          <a:p>
            <a:r>
              <a:rPr lang="ru-RU" sz="2000" b="1" dirty="0">
                <a:solidFill>
                  <a:srgbClr val="000099"/>
                </a:solidFill>
              </a:rPr>
              <a:t>Глава V. Химическая связь. Окислительно-восстановительные реакции</a:t>
            </a:r>
          </a:p>
          <a:p>
            <a:endParaRPr lang="en-US" sz="4400" b="1" dirty="0">
              <a:solidFill>
                <a:srgbClr val="000099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" y="0"/>
            <a:ext cx="9144004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3746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" y="6226797"/>
            <a:ext cx="9144004" cy="455669"/>
          </a:xfrm>
          <a:prstGeom prst="rect">
            <a:avLst/>
          </a:prstGeom>
          <a:ln w="12700">
            <a:miter lim="400000"/>
          </a:ln>
        </p:spPr>
      </p:pic>
      <p:sp>
        <p:nvSpPr>
          <p:cNvPr id="457" name="Shape 457"/>
          <p:cNvSpPr>
            <a:spLocks noGrp="1"/>
          </p:cNvSpPr>
          <p:nvPr>
            <p:ph type="sldNum" sz="quarter" idx="4294967295"/>
          </p:nvPr>
        </p:nvSpPr>
        <p:spPr>
          <a:xfrm>
            <a:off x="8395517" y="6309800"/>
            <a:ext cx="201675" cy="32704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fld id="{86CB4B4D-7CA3-9044-876B-883B54F8677D}" type="slidenum">
              <a:rPr/>
              <a:pPr/>
              <a:t>14</a:t>
            </a:fld>
            <a:endParaRPr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6" y="0"/>
            <a:ext cx="9144000" cy="618118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99792" y="0"/>
            <a:ext cx="2664296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учебника 8 класса 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02091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" y="6226797"/>
            <a:ext cx="9144004" cy="455669"/>
          </a:xfrm>
          <a:prstGeom prst="rect">
            <a:avLst/>
          </a:prstGeom>
          <a:ln w="12700">
            <a:miter lim="400000"/>
          </a:ln>
        </p:spPr>
      </p:pic>
      <p:sp>
        <p:nvSpPr>
          <p:cNvPr id="457" name="Shape 457"/>
          <p:cNvSpPr>
            <a:spLocks noGrp="1"/>
          </p:cNvSpPr>
          <p:nvPr>
            <p:ph type="sldNum" sz="quarter" idx="4294967295"/>
          </p:nvPr>
        </p:nvSpPr>
        <p:spPr>
          <a:xfrm>
            <a:off x="8395517" y="6309800"/>
            <a:ext cx="201675" cy="32704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fld id="{86CB4B4D-7CA3-9044-876B-883B54F8677D}" type="slidenum">
              <a:rPr/>
              <a:pPr/>
              <a:t>15</a:t>
            </a:fld>
            <a:endParaRPr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" y="-9061"/>
            <a:ext cx="4694189" cy="62720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4186" y="692696"/>
            <a:ext cx="4539806" cy="530926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059832" y="0"/>
            <a:ext cx="2664296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учебника 9 класса 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25565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25400" y="3"/>
            <a:ext cx="9169400" cy="1300458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ru-RU" sz="4000" dirty="0" smtClean="0">
                <a:solidFill>
                  <a:srgbClr val="FFFFFF"/>
                </a:solidFill>
                <a:latin typeface="Impact" panose="020B0806030902050204" pitchFamily="34" charset="0"/>
                <a:sym typeface="Helvetica Neue Black Condensed"/>
              </a:rPr>
              <a:t>Преимущества УМК</a:t>
            </a:r>
            <a:endParaRPr lang="ru-RU" sz="4400" b="1" dirty="0">
              <a:solidFill>
                <a:srgbClr val="FFFFFF"/>
              </a:solidFill>
              <a:latin typeface="Calibri"/>
              <a:ea typeface="+mn-ea"/>
              <a:cs typeface="+mn-cs"/>
              <a:sym typeface="Calibri"/>
            </a:endParaRPr>
          </a:p>
        </p:txBody>
      </p:sp>
      <p:pic>
        <p:nvPicPr>
          <p:cNvPr id="454" name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" y="6227061"/>
            <a:ext cx="9144004" cy="455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456" name="image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52421" y="6272331"/>
            <a:ext cx="500064" cy="365127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455"/>
          <p:cNvSpPr txBox="1">
            <a:spLocks/>
          </p:cNvSpPr>
          <p:nvPr/>
        </p:nvSpPr>
        <p:spPr>
          <a:xfrm>
            <a:off x="509865" y="349748"/>
            <a:ext cx="848395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endParaRPr lang="ru-RU" sz="2800" dirty="0">
              <a:solidFill>
                <a:srgbClr val="FFFFFF"/>
              </a:solidFill>
              <a:latin typeface="Impact" panose="020B0806030902050204" pitchFamily="34" charset="0"/>
              <a:ea typeface="Helvetica Neue Black Condensed"/>
              <a:cs typeface="Helvetica Neue Black Condensed"/>
              <a:sym typeface="Helvetica Neue Black Condensed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017" y="-36620"/>
            <a:ext cx="658813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Текст 2"/>
          <p:cNvSpPr>
            <a:spLocks noGrp="1"/>
          </p:cNvSpPr>
          <p:nvPr>
            <p:ph type="body" idx="1"/>
          </p:nvPr>
        </p:nvSpPr>
        <p:spPr>
          <a:xfrm>
            <a:off x="0" y="1354289"/>
            <a:ext cx="9156700" cy="107428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ru-RU" sz="3600" b="1" dirty="0" smtClean="0">
                <a:solidFill>
                  <a:srgbClr val="FF0000"/>
                </a:solidFill>
                <a:latin typeface="+mj-lt"/>
              </a:rPr>
              <a:t> Курс 9-го класса О. С. Габриеляна и др. заканчивается  обобщением знаний за курс основной школы, что позволяет подготовиться к ОГЭ</a:t>
            </a:r>
            <a:endParaRPr lang="ru-RU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9630"/>
            <a:ext cx="4918279" cy="2932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038" y="2177734"/>
            <a:ext cx="3737783" cy="39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501627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" y="6227093"/>
            <a:ext cx="9144004" cy="455669"/>
          </a:xfrm>
          <a:prstGeom prst="rect">
            <a:avLst/>
          </a:prstGeom>
          <a:ln w="12700">
            <a:miter lim="400000"/>
          </a:ln>
        </p:spPr>
      </p:pic>
      <p:sp>
        <p:nvSpPr>
          <p:cNvPr id="455" name="Shape 455"/>
          <p:cNvSpPr>
            <a:spLocks noGrp="1"/>
          </p:cNvSpPr>
          <p:nvPr>
            <p:ph type="title"/>
          </p:nvPr>
        </p:nvSpPr>
        <p:spPr>
          <a:xfrm>
            <a:off x="467544" y="98957"/>
            <a:ext cx="8483956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ru-RU" sz="2000" dirty="0" smtClean="0">
                <a:latin typeface="Impact" panose="020B0806030902050204" pitchFamily="34" charset="0"/>
              </a:rPr>
              <a:t>Содержание 9 класса </a:t>
            </a:r>
            <a:endParaRPr sz="2000" dirty="0">
              <a:latin typeface="Impact" panose="020B0806030902050204" pitchFamily="34" charset="0"/>
            </a:endParaRPr>
          </a:p>
        </p:txBody>
      </p:sp>
      <p:pic>
        <p:nvPicPr>
          <p:cNvPr id="456" name="image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52421" y="6272363"/>
            <a:ext cx="500064" cy="365127"/>
          </a:xfrm>
          <a:prstGeom prst="rect">
            <a:avLst/>
          </a:prstGeom>
          <a:ln w="12700">
            <a:miter lim="400000"/>
          </a:ln>
        </p:spPr>
      </p:pic>
      <p:sp>
        <p:nvSpPr>
          <p:cNvPr id="457" name="Shape 457"/>
          <p:cNvSpPr>
            <a:spLocks noGrp="1"/>
          </p:cNvSpPr>
          <p:nvPr>
            <p:ph type="sldNum" sz="quarter" idx="4294967295"/>
          </p:nvPr>
        </p:nvSpPr>
        <p:spPr>
          <a:xfrm>
            <a:off x="8277385" y="6309801"/>
            <a:ext cx="319955" cy="33855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9774" y="67111"/>
            <a:ext cx="5124450" cy="669607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63888" y="29419"/>
            <a:ext cx="2664296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Helvetica"/>
                <a:cs typeface="Helvetica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Helvetica"/>
                <a:cs typeface="Helvetica"/>
              </a:rPr>
              <a:t>учебника 10 класса </a:t>
            </a:r>
            <a:endParaRPr lang="ru-RU" dirty="0">
              <a:solidFill>
                <a:srgbClr val="00206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328677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" y="6227093"/>
            <a:ext cx="9144004" cy="455669"/>
          </a:xfrm>
          <a:prstGeom prst="rect">
            <a:avLst/>
          </a:prstGeom>
          <a:ln w="12700">
            <a:miter lim="400000"/>
          </a:ln>
        </p:spPr>
      </p:pic>
      <p:sp>
        <p:nvSpPr>
          <p:cNvPr id="455" name="Shape 455"/>
          <p:cNvSpPr>
            <a:spLocks noGrp="1"/>
          </p:cNvSpPr>
          <p:nvPr>
            <p:ph type="title"/>
          </p:nvPr>
        </p:nvSpPr>
        <p:spPr>
          <a:xfrm>
            <a:off x="467544" y="98957"/>
            <a:ext cx="8483956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ru-RU" sz="2000" dirty="0" smtClean="0">
                <a:latin typeface="Impact" panose="020B0806030902050204" pitchFamily="34" charset="0"/>
              </a:rPr>
              <a:t>Содержание 9 класса </a:t>
            </a:r>
            <a:endParaRPr sz="2000" dirty="0">
              <a:latin typeface="Impact" panose="020B0806030902050204" pitchFamily="34" charset="0"/>
            </a:endParaRPr>
          </a:p>
        </p:txBody>
      </p:sp>
      <p:pic>
        <p:nvPicPr>
          <p:cNvPr id="456" name="image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52421" y="6272363"/>
            <a:ext cx="500064" cy="365127"/>
          </a:xfrm>
          <a:prstGeom prst="rect">
            <a:avLst/>
          </a:prstGeom>
          <a:ln w="12700">
            <a:miter lim="400000"/>
          </a:ln>
        </p:spPr>
      </p:pic>
      <p:sp>
        <p:nvSpPr>
          <p:cNvPr id="457" name="Shape 457"/>
          <p:cNvSpPr>
            <a:spLocks noGrp="1"/>
          </p:cNvSpPr>
          <p:nvPr>
            <p:ph type="sldNum" sz="quarter" idx="4294967295"/>
          </p:nvPr>
        </p:nvSpPr>
        <p:spPr>
          <a:xfrm>
            <a:off x="8277385" y="6309801"/>
            <a:ext cx="319955" cy="33855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fld id="{86CB4B4D-7CA3-9044-876B-883B54F8677D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9472" y="61843"/>
            <a:ext cx="4800100" cy="6575647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779912" y="188640"/>
            <a:ext cx="2664296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Helvetica"/>
                <a:cs typeface="Helvetica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Helvetica"/>
                <a:cs typeface="Helvetica"/>
              </a:rPr>
              <a:t>учебника 11 класса </a:t>
            </a:r>
            <a:endParaRPr lang="ru-RU" dirty="0">
              <a:solidFill>
                <a:srgbClr val="00206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3810931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25400" y="1"/>
            <a:ext cx="9169400" cy="1014910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ru-RU" sz="4400" b="1" dirty="0" smtClean="0">
                <a:solidFill>
                  <a:srgbClr val="FFFFFF"/>
                </a:solidFill>
                <a:latin typeface="Calibri"/>
                <a:ea typeface="+mn-ea"/>
                <a:cs typeface="Calibri"/>
                <a:sym typeface="Calibri"/>
              </a:rPr>
              <a:t>Преимущества УМК</a:t>
            </a:r>
            <a:endParaRPr lang="ru-RU" sz="4400" b="1" dirty="0">
              <a:solidFill>
                <a:srgbClr val="FFFFFF"/>
              </a:solidFill>
              <a:latin typeface="Calibri"/>
              <a:ea typeface="+mn-ea"/>
              <a:cs typeface="Calibri"/>
              <a:sym typeface="Calibri"/>
            </a:endParaRPr>
          </a:p>
        </p:txBody>
      </p:sp>
      <p:pic>
        <p:nvPicPr>
          <p:cNvPr id="454" name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" y="6226797"/>
            <a:ext cx="9144004" cy="455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456" name="image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52421" y="6272067"/>
            <a:ext cx="500064" cy="365127"/>
          </a:xfrm>
          <a:prstGeom prst="rect">
            <a:avLst/>
          </a:prstGeom>
          <a:ln w="12700">
            <a:miter lim="400000"/>
          </a:ln>
        </p:spPr>
      </p:pic>
      <p:sp>
        <p:nvSpPr>
          <p:cNvPr id="457" name="Shape 457"/>
          <p:cNvSpPr>
            <a:spLocks noGrp="1"/>
          </p:cNvSpPr>
          <p:nvPr>
            <p:ph type="sldNum" sz="quarter" idx="4294967295"/>
          </p:nvPr>
        </p:nvSpPr>
        <p:spPr>
          <a:xfrm>
            <a:off x="8395517" y="6309800"/>
            <a:ext cx="201675" cy="32704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fld id="{86CB4B4D-7CA3-9044-876B-883B54F8677D}" type="slidenum">
              <a:rPr/>
              <a:pPr/>
              <a:t>19</a:t>
            </a:fld>
            <a:endParaRPr dirty="0"/>
          </a:p>
        </p:txBody>
      </p:sp>
      <p:sp>
        <p:nvSpPr>
          <p:cNvPr id="9" name="Shape 455"/>
          <p:cNvSpPr txBox="1">
            <a:spLocks/>
          </p:cNvSpPr>
          <p:nvPr/>
        </p:nvSpPr>
        <p:spPr>
          <a:xfrm>
            <a:off x="509863" y="349747"/>
            <a:ext cx="848395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endParaRPr lang="ru-RU" sz="2800" dirty="0">
              <a:solidFill>
                <a:srgbClr val="FFFFFF"/>
              </a:solidFill>
              <a:latin typeface="Impact" panose="020B0806030902050204" pitchFamily="34" charset="0"/>
              <a:ea typeface="Helvetica Neue Black Condensed"/>
              <a:cs typeface="Helvetica Neue Black Condensed"/>
              <a:sym typeface="Helvetica Neue Black Condensed"/>
            </a:endParaRPr>
          </a:p>
        </p:txBody>
      </p:sp>
      <p:pic>
        <p:nvPicPr>
          <p:cNvPr id="13" name="image2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804292" y="2909450"/>
            <a:ext cx="351861" cy="383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885" y="-36620"/>
            <a:ext cx="658813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Текст 2"/>
          <p:cNvSpPr>
            <a:spLocks noGrp="1"/>
          </p:cNvSpPr>
          <p:nvPr>
            <p:ph type="body" idx="1"/>
          </p:nvPr>
        </p:nvSpPr>
        <p:spPr>
          <a:xfrm>
            <a:off x="84502" y="1117168"/>
            <a:ext cx="9049196" cy="103608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+mj-lt"/>
              </a:rPr>
              <a:t>4. </a:t>
            </a:r>
            <a:r>
              <a:rPr lang="ru-RU" sz="2800" b="1" dirty="0">
                <a:solidFill>
                  <a:srgbClr val="FF0000"/>
                </a:solidFill>
                <a:latin typeface="+mj-lt"/>
              </a:rPr>
              <a:t>Теоретические положения курса широко подкреплены лабораторными опытами, демонстрационными химическими экспериментами, </a:t>
            </a:r>
            <a:r>
              <a:rPr lang="ru-RU" sz="2800" b="1" dirty="0" smtClean="0">
                <a:solidFill>
                  <a:srgbClr val="FF0000"/>
                </a:solidFill>
                <a:latin typeface="+mj-lt"/>
              </a:rPr>
              <a:t>практическими работами</a:t>
            </a:r>
            <a:endParaRPr lang="ru-RU" sz="3600" b="1" dirty="0" smtClean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b="1" dirty="0" smtClean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3" y="2596677"/>
            <a:ext cx="5700156" cy="367539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107185"/>
            <a:ext cx="3848100" cy="5429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59110" y="2598681"/>
            <a:ext cx="3321112" cy="253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37292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0589" y="1"/>
            <a:ext cx="7799999" cy="1156771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+mn-lt"/>
              </a:rPr>
              <a:t>УМК О. С. Габриеляна, И. Г. Остроумова и  С. А. Сладкова</a:t>
            </a:r>
            <a:br>
              <a:rPr lang="ru-RU" sz="3600" b="1" dirty="0" smtClean="0">
                <a:solidFill>
                  <a:srgbClr val="FF0000"/>
                </a:solidFill>
                <a:latin typeface="+mn-lt"/>
              </a:rPr>
            </a:br>
            <a:endParaRPr lang="ru-RU" sz="36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4628" y="1143949"/>
            <a:ext cx="2074213" cy="26292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126" y="1156771"/>
            <a:ext cx="2056426" cy="26164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4819" y="1156771"/>
            <a:ext cx="2088232" cy="261641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63704"/>
            <a:ext cx="1958891" cy="250752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4020" y="4063704"/>
            <a:ext cx="1941634" cy="25075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9139" y="4043680"/>
            <a:ext cx="1903251" cy="25275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16410" y="4043680"/>
            <a:ext cx="1888085" cy="252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86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" y="6226797"/>
            <a:ext cx="9144004" cy="455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456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52421" y="6272067"/>
            <a:ext cx="500064" cy="365127"/>
          </a:xfrm>
          <a:prstGeom prst="rect">
            <a:avLst/>
          </a:prstGeom>
          <a:ln w="12700">
            <a:miter lim="400000"/>
          </a:ln>
        </p:spPr>
      </p:pic>
      <p:sp>
        <p:nvSpPr>
          <p:cNvPr id="457" name="Shape 457"/>
          <p:cNvSpPr>
            <a:spLocks noGrp="1"/>
          </p:cNvSpPr>
          <p:nvPr>
            <p:ph type="sldNum" sz="quarter" idx="4294967295"/>
          </p:nvPr>
        </p:nvSpPr>
        <p:spPr>
          <a:xfrm>
            <a:off x="8395517" y="6309800"/>
            <a:ext cx="201675" cy="32704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fld id="{86CB4B4D-7CA3-9044-876B-883B54F8677D}" type="slidenum">
              <a:rPr/>
              <a:pPr/>
              <a:t>20</a:t>
            </a:fld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0" y="952500"/>
            <a:ext cx="8928992" cy="20620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5. Содержание </a:t>
            </a:r>
            <a:r>
              <a:rPr lang="ru-RU" sz="2800" b="1" dirty="0">
                <a:solidFill>
                  <a:srgbClr val="FF0000"/>
                </a:solidFill>
              </a:rPr>
              <a:t>курса интегрировано с предметами не только естественно-научного, но и гуманитарного цикла</a:t>
            </a:r>
          </a:p>
          <a:p>
            <a:endParaRPr lang="en-US" sz="4400" b="1" dirty="0">
              <a:solidFill>
                <a:srgbClr val="000099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" y="0"/>
            <a:ext cx="9144004" cy="952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2276872"/>
            <a:ext cx="5207412" cy="22144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3056" y="4212600"/>
            <a:ext cx="5415273" cy="221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6496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411760" y="2150472"/>
            <a:ext cx="2088232" cy="300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4" y="0"/>
            <a:ext cx="6552728" cy="1507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ая выноска 5"/>
          <p:cNvSpPr/>
          <p:nvPr/>
        </p:nvSpPr>
        <p:spPr>
          <a:xfrm>
            <a:off x="323528" y="1507796"/>
            <a:ext cx="1584176" cy="369328"/>
          </a:xfrm>
          <a:prstGeom prst="wedgeRectCallout">
            <a:avLst>
              <a:gd name="adj1" fmla="val -9398"/>
              <a:gd name="adj2" fmla="val 116221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 с географией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5" y="2150472"/>
            <a:ext cx="2243460" cy="3046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ая выноска 8"/>
          <p:cNvSpPr/>
          <p:nvPr/>
        </p:nvSpPr>
        <p:spPr>
          <a:xfrm>
            <a:off x="2771800" y="1529816"/>
            <a:ext cx="2016224" cy="369328"/>
          </a:xfrm>
          <a:prstGeom prst="wedgeRectCallout">
            <a:avLst>
              <a:gd name="adj1" fmla="val -9398"/>
              <a:gd name="adj2" fmla="val 116221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 с </a:t>
            </a:r>
            <a:r>
              <a:rPr lang="ru-RU" dirty="0" smtClean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математикой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6372200" y="1573856"/>
            <a:ext cx="2016224" cy="369328"/>
          </a:xfrm>
          <a:prstGeom prst="wedgeRectCallout">
            <a:avLst>
              <a:gd name="adj1" fmla="val -16957"/>
              <a:gd name="adj2" fmla="val 126537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 с физикой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011" y="2276873"/>
            <a:ext cx="3121016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ая выноска 11"/>
          <p:cNvSpPr/>
          <p:nvPr/>
        </p:nvSpPr>
        <p:spPr>
          <a:xfrm>
            <a:off x="6948567" y="347304"/>
            <a:ext cx="2016224" cy="369328"/>
          </a:xfrm>
          <a:prstGeom prst="wedgeRectCallout">
            <a:avLst>
              <a:gd name="adj1" fmla="val -72387"/>
              <a:gd name="adj2" fmla="val 95589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 с информатикой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443" y="4085674"/>
            <a:ext cx="4461557" cy="213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ая выноска 13"/>
          <p:cNvSpPr/>
          <p:nvPr/>
        </p:nvSpPr>
        <p:spPr>
          <a:xfrm>
            <a:off x="2588667" y="5373216"/>
            <a:ext cx="2016224" cy="369328"/>
          </a:xfrm>
          <a:prstGeom prst="wedgeRectCallout">
            <a:avLst>
              <a:gd name="adj1" fmla="val 59260"/>
              <a:gd name="adj2" fmla="val -210453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 с </a:t>
            </a:r>
            <a:r>
              <a:rPr lang="ru-RU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б</a:t>
            </a:r>
            <a:r>
              <a:rPr kumimoji="0" lang="ru-RU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иологией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648477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92100"/>
            <a:ext cx="8229600" cy="10795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altLang="ru-RU" dirty="0" smtClean="0">
                <a:solidFill>
                  <a:schemeClr val="tx1"/>
                </a:solidFill>
              </a:rPr>
              <a:t>Письменность</a:t>
            </a:r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295400"/>
            <a:ext cx="4267200" cy="47244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ru-RU" altLang="ru-RU" dirty="0" smtClean="0">
                <a:solidFill>
                  <a:srgbClr val="FF0000"/>
                </a:solidFill>
              </a:rPr>
              <a:t>Славянская</a:t>
            </a:r>
          </a:p>
          <a:p>
            <a:pPr eaLnBrk="1" hangingPunct="1">
              <a:defRPr/>
            </a:pPr>
            <a:endParaRPr lang="ru-RU" altLang="ru-RU" dirty="0" smtClean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ru-RU" altLang="ru-RU" dirty="0" smtClean="0"/>
              <a:t>Кирилл и Мефодий</a:t>
            </a:r>
          </a:p>
          <a:p>
            <a:pPr eaLnBrk="1" hangingPunct="1">
              <a:defRPr/>
            </a:pPr>
            <a:endParaRPr lang="ru-RU" altLang="ru-RU" dirty="0" smtClean="0"/>
          </a:p>
          <a:p>
            <a:pPr eaLnBrk="1" hangingPunct="1">
              <a:defRPr/>
            </a:pPr>
            <a:r>
              <a:rPr lang="ru-RU" altLang="ru-RU" dirty="0" smtClean="0"/>
              <a:t>     Буквы</a:t>
            </a:r>
          </a:p>
          <a:p>
            <a:pPr eaLnBrk="1" hangingPunct="1">
              <a:defRPr/>
            </a:pPr>
            <a:endParaRPr lang="ru-RU" altLang="ru-RU" dirty="0" smtClean="0"/>
          </a:p>
          <a:p>
            <a:pPr eaLnBrk="1" hangingPunct="1">
              <a:defRPr/>
            </a:pPr>
            <a:r>
              <a:rPr lang="ru-RU" altLang="ru-RU" dirty="0" smtClean="0"/>
              <a:t>     Слова</a:t>
            </a:r>
          </a:p>
          <a:p>
            <a:pPr eaLnBrk="1" hangingPunct="1">
              <a:defRPr/>
            </a:pPr>
            <a:endParaRPr lang="ru-RU" altLang="ru-RU" dirty="0" smtClean="0"/>
          </a:p>
          <a:p>
            <a:pPr eaLnBrk="1" hangingPunct="1">
              <a:defRPr/>
            </a:pPr>
            <a:r>
              <a:rPr lang="ru-RU" altLang="ru-RU" dirty="0" smtClean="0"/>
              <a:t>Предложения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425404" y="1274956"/>
            <a:ext cx="4419600" cy="48006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ru-RU" altLang="ru-RU" dirty="0" smtClean="0">
                <a:solidFill>
                  <a:srgbClr val="FF0000"/>
                </a:solidFill>
              </a:rPr>
              <a:t>Химическая</a:t>
            </a:r>
          </a:p>
          <a:p>
            <a:pPr eaLnBrk="1" hangingPunct="1">
              <a:defRPr/>
            </a:pPr>
            <a:endParaRPr lang="ru-RU" altLang="ru-RU" dirty="0" smtClean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ru-RU" altLang="ru-RU" dirty="0" smtClean="0"/>
              <a:t>И.Я. Берцелиус</a:t>
            </a:r>
          </a:p>
          <a:p>
            <a:pPr eaLnBrk="1" hangingPunct="1">
              <a:defRPr/>
            </a:pPr>
            <a:endParaRPr lang="ru-RU" altLang="ru-RU" dirty="0" smtClean="0"/>
          </a:p>
          <a:p>
            <a:pPr eaLnBrk="1" hangingPunct="1">
              <a:defRPr/>
            </a:pPr>
            <a:r>
              <a:rPr lang="ru-RU" altLang="ru-RU" dirty="0" smtClean="0"/>
              <a:t>Знаки (символы)</a:t>
            </a:r>
          </a:p>
          <a:p>
            <a:pPr eaLnBrk="1" hangingPunct="1">
              <a:defRPr/>
            </a:pPr>
            <a:endParaRPr lang="ru-RU" altLang="ru-RU" dirty="0" smtClean="0"/>
          </a:p>
          <a:p>
            <a:pPr eaLnBrk="1" hangingPunct="1">
              <a:defRPr/>
            </a:pPr>
            <a:r>
              <a:rPr lang="ru-RU" altLang="ru-RU" dirty="0" smtClean="0"/>
              <a:t>  Химические формулы</a:t>
            </a:r>
          </a:p>
          <a:p>
            <a:pPr eaLnBrk="1" hangingPunct="1">
              <a:defRPr/>
            </a:pPr>
            <a:endParaRPr lang="ru-RU" altLang="ru-RU" dirty="0" smtClean="0"/>
          </a:p>
          <a:p>
            <a:pPr eaLnBrk="1" hangingPunct="1">
              <a:defRPr/>
            </a:pPr>
            <a:r>
              <a:rPr lang="ru-RU" altLang="ru-RU" dirty="0" smtClean="0"/>
              <a:t>Химические уравнения</a:t>
            </a:r>
          </a:p>
        </p:txBody>
      </p:sp>
      <p:sp>
        <p:nvSpPr>
          <p:cNvPr id="20487" name="AutoShape 7"/>
          <p:cNvSpPr>
            <a:spLocks noChangeArrowheads="1"/>
          </p:cNvSpPr>
          <p:nvPr/>
        </p:nvSpPr>
        <p:spPr bwMode="auto">
          <a:xfrm>
            <a:off x="1752600" y="1828800"/>
            <a:ext cx="228600" cy="381000"/>
          </a:xfrm>
          <a:prstGeom prst="downArrow">
            <a:avLst>
              <a:gd name="adj1" fmla="val 50000"/>
              <a:gd name="adj2" fmla="val 41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20488" name="AutoShape 8"/>
          <p:cNvSpPr>
            <a:spLocks noChangeArrowheads="1"/>
          </p:cNvSpPr>
          <p:nvPr/>
        </p:nvSpPr>
        <p:spPr bwMode="auto">
          <a:xfrm>
            <a:off x="6096000" y="1828800"/>
            <a:ext cx="228600" cy="381000"/>
          </a:xfrm>
          <a:prstGeom prst="downArrow">
            <a:avLst>
              <a:gd name="adj1" fmla="val 50000"/>
              <a:gd name="adj2" fmla="val 41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20489" name="AutoShape 9"/>
          <p:cNvSpPr>
            <a:spLocks noChangeArrowheads="1"/>
          </p:cNvSpPr>
          <p:nvPr/>
        </p:nvSpPr>
        <p:spPr bwMode="auto">
          <a:xfrm>
            <a:off x="1752600" y="2895600"/>
            <a:ext cx="228600" cy="381000"/>
          </a:xfrm>
          <a:prstGeom prst="downArrow">
            <a:avLst>
              <a:gd name="adj1" fmla="val 50000"/>
              <a:gd name="adj2" fmla="val 41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20490" name="AutoShape 10"/>
          <p:cNvSpPr>
            <a:spLocks noChangeArrowheads="1"/>
          </p:cNvSpPr>
          <p:nvPr/>
        </p:nvSpPr>
        <p:spPr bwMode="auto">
          <a:xfrm>
            <a:off x="6096000" y="2895600"/>
            <a:ext cx="228600" cy="381000"/>
          </a:xfrm>
          <a:prstGeom prst="downArrow">
            <a:avLst>
              <a:gd name="adj1" fmla="val 50000"/>
              <a:gd name="adj2" fmla="val 41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20491" name="AutoShape 11"/>
          <p:cNvSpPr>
            <a:spLocks noChangeArrowheads="1"/>
          </p:cNvSpPr>
          <p:nvPr/>
        </p:nvSpPr>
        <p:spPr bwMode="auto">
          <a:xfrm>
            <a:off x="1752600" y="3886200"/>
            <a:ext cx="228600" cy="381000"/>
          </a:xfrm>
          <a:prstGeom prst="downArrow">
            <a:avLst>
              <a:gd name="adj1" fmla="val 50000"/>
              <a:gd name="adj2" fmla="val 41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20492" name="AutoShape 12"/>
          <p:cNvSpPr>
            <a:spLocks noChangeArrowheads="1"/>
          </p:cNvSpPr>
          <p:nvPr/>
        </p:nvSpPr>
        <p:spPr bwMode="auto">
          <a:xfrm>
            <a:off x="6096000" y="3886200"/>
            <a:ext cx="228600" cy="381000"/>
          </a:xfrm>
          <a:prstGeom prst="downArrow">
            <a:avLst>
              <a:gd name="adj1" fmla="val 50000"/>
              <a:gd name="adj2" fmla="val 41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20493" name="AutoShape 13"/>
          <p:cNvSpPr>
            <a:spLocks noChangeArrowheads="1"/>
          </p:cNvSpPr>
          <p:nvPr/>
        </p:nvSpPr>
        <p:spPr bwMode="auto">
          <a:xfrm>
            <a:off x="1752600" y="4953000"/>
            <a:ext cx="228600" cy="381000"/>
          </a:xfrm>
          <a:prstGeom prst="downArrow">
            <a:avLst>
              <a:gd name="adj1" fmla="val 50000"/>
              <a:gd name="adj2" fmla="val 41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20494" name="AutoShape 14"/>
          <p:cNvSpPr>
            <a:spLocks noChangeArrowheads="1"/>
          </p:cNvSpPr>
          <p:nvPr/>
        </p:nvSpPr>
        <p:spPr bwMode="auto">
          <a:xfrm>
            <a:off x="6096000" y="4953000"/>
            <a:ext cx="228600" cy="381000"/>
          </a:xfrm>
          <a:prstGeom prst="downArrow">
            <a:avLst>
              <a:gd name="adj1" fmla="val 50000"/>
              <a:gd name="adj2" fmla="val 41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05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0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0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204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204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5" dur="1" fill="hold"/>
                                        <p:tgtEl>
                                          <p:spTgt spid="204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6" dur="1" fill="hold"/>
                                        <p:tgtEl>
                                          <p:spTgt spid="204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7" dur="1" fill="hold"/>
                                        <p:tgtEl>
                                          <p:spTgt spid="2048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8" dur="1" fill="hold"/>
                                        <p:tgtEl>
                                          <p:spTgt spid="204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9" dur="1" fill="hold"/>
                                        <p:tgtEl>
                                          <p:spTgt spid="204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0" dur="1" fill="hold"/>
                                        <p:tgtEl>
                                          <p:spTgt spid="2048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7" grpId="0" animBg="1"/>
      <p:bldP spid="20488" grpId="0" animBg="1"/>
      <p:bldP spid="20489" grpId="0" animBg="1"/>
      <p:bldP spid="20490" grpId="0" animBg="1"/>
      <p:bldP spid="20491" grpId="0" animBg="1"/>
      <p:bldP spid="20492" grpId="0" animBg="1"/>
      <p:bldP spid="20493" grpId="0" animBg="1"/>
      <p:bldP spid="2049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0000"/>
          <a:stretch/>
        </p:blipFill>
        <p:spPr>
          <a:xfrm>
            <a:off x="5798650" y="7764"/>
            <a:ext cx="2564465" cy="3421236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91" t="5526" r="1310" b="44474"/>
          <a:stretch/>
        </p:blipFill>
        <p:spPr bwMode="auto">
          <a:xfrm>
            <a:off x="5270417" y="3442522"/>
            <a:ext cx="3816424" cy="2784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3819636" cy="3367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ая выноска 4"/>
          <p:cNvSpPr/>
          <p:nvPr/>
        </p:nvSpPr>
        <p:spPr>
          <a:xfrm>
            <a:off x="3923928" y="5169116"/>
            <a:ext cx="1008112" cy="369328"/>
          </a:xfrm>
          <a:prstGeom prst="wedgeRectCallout">
            <a:avLst>
              <a:gd name="adj1" fmla="val 93904"/>
              <a:gd name="adj2" fmla="val 26815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 с МХК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3059832" y="899432"/>
            <a:ext cx="2016224" cy="369328"/>
          </a:xfrm>
          <a:prstGeom prst="wedgeRectCallout">
            <a:avLst>
              <a:gd name="adj1" fmla="val 91385"/>
              <a:gd name="adj2" fmla="val 339734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 с литературой</a:t>
            </a: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710050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25400" y="3"/>
            <a:ext cx="9169400" cy="936889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ru-RU" sz="3600" b="1" dirty="0" smtClean="0">
                <a:solidFill>
                  <a:srgbClr val="FFFFFF"/>
                </a:solidFill>
                <a:latin typeface="Calibri"/>
                <a:ea typeface="+mn-ea"/>
                <a:cs typeface="Calibri"/>
                <a:sym typeface="Calibri"/>
              </a:rPr>
              <a:t>Преимущества УМК </a:t>
            </a:r>
            <a:endParaRPr lang="ru-RU" sz="3600" b="1" dirty="0">
              <a:solidFill>
                <a:srgbClr val="FFFFFF"/>
              </a:solidFill>
              <a:latin typeface="Calibri"/>
              <a:ea typeface="+mn-ea"/>
              <a:cs typeface="Calibri"/>
              <a:sym typeface="Calibri"/>
            </a:endParaRPr>
          </a:p>
        </p:txBody>
      </p:sp>
      <p:pic>
        <p:nvPicPr>
          <p:cNvPr id="454" name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" y="6227061"/>
            <a:ext cx="9144004" cy="455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456" name="image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52421" y="6272331"/>
            <a:ext cx="500064" cy="365127"/>
          </a:xfrm>
          <a:prstGeom prst="rect">
            <a:avLst/>
          </a:prstGeom>
          <a:ln w="12700">
            <a:miter lim="400000"/>
          </a:ln>
        </p:spPr>
      </p:pic>
      <p:sp>
        <p:nvSpPr>
          <p:cNvPr id="457" name="Shape 457"/>
          <p:cNvSpPr>
            <a:spLocks noGrp="1"/>
          </p:cNvSpPr>
          <p:nvPr>
            <p:ph type="sldNum" sz="quarter" idx="4294967295"/>
          </p:nvPr>
        </p:nvSpPr>
        <p:spPr>
          <a:xfrm>
            <a:off x="8277369" y="6309801"/>
            <a:ext cx="319955" cy="33855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fld id="{86CB4B4D-7CA3-9044-876B-883B54F8677D}" type="slidenum">
              <a:rPr/>
              <a:pPr/>
              <a:t>24</a:t>
            </a:fld>
            <a:endParaRPr dirty="0"/>
          </a:p>
        </p:txBody>
      </p:sp>
      <p:sp>
        <p:nvSpPr>
          <p:cNvPr id="9" name="Shape 455"/>
          <p:cNvSpPr txBox="1">
            <a:spLocks/>
          </p:cNvSpPr>
          <p:nvPr/>
        </p:nvSpPr>
        <p:spPr>
          <a:xfrm>
            <a:off x="509865" y="349748"/>
            <a:ext cx="848395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endParaRPr lang="ru-RU" sz="2800" dirty="0">
              <a:solidFill>
                <a:srgbClr val="FFFFFF"/>
              </a:solidFill>
              <a:latin typeface="Impact" panose="020B0806030902050204" pitchFamily="34" charset="0"/>
              <a:ea typeface="Helvetica Neue Black Condensed"/>
              <a:cs typeface="Helvetica Neue Black Condensed"/>
              <a:sym typeface="Helvetica Neue Black Condensed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355" y="92015"/>
            <a:ext cx="488966" cy="493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Текст 2"/>
          <p:cNvSpPr>
            <a:spLocks noGrp="1"/>
          </p:cNvSpPr>
          <p:nvPr>
            <p:ph type="body" idx="1"/>
          </p:nvPr>
        </p:nvSpPr>
        <p:spPr>
          <a:xfrm>
            <a:off x="81676" y="1024149"/>
            <a:ext cx="9156700" cy="110809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FF0000"/>
                </a:solidFill>
                <a:latin typeface="+mj-lt"/>
              </a:rPr>
              <a:t>6</a:t>
            </a:r>
            <a:r>
              <a:rPr lang="ru-RU" b="1" dirty="0" smtClean="0">
                <a:solidFill>
                  <a:srgbClr val="FF0000"/>
                </a:solidFill>
                <a:latin typeface="+mj-lt"/>
              </a:rPr>
              <a:t>. Содержание 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курса </a:t>
            </a:r>
            <a:r>
              <a:rPr lang="ru-RU" b="1" dirty="0" smtClean="0">
                <a:solidFill>
                  <a:srgbClr val="FF0000"/>
                </a:solidFill>
                <a:latin typeface="+mj-lt"/>
              </a:rPr>
              <a:t>практикоориентировано в </a:t>
            </a:r>
            <a:r>
              <a:rPr lang="ru-RU" b="1" dirty="0">
                <a:solidFill>
                  <a:srgbClr val="FF0000"/>
                </a:solidFill>
                <a:latin typeface="+mj-lt"/>
              </a:rPr>
              <a:t>свете современных направлений развития химической науки и производства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3315590"/>
            <a:ext cx="1938752" cy="1303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ая выноска 19"/>
          <p:cNvSpPr/>
          <p:nvPr/>
        </p:nvSpPr>
        <p:spPr>
          <a:xfrm>
            <a:off x="251520" y="2708920"/>
            <a:ext cx="1013668" cy="369328"/>
          </a:xfrm>
          <a:prstGeom prst="wedgeRectCallout">
            <a:avLst>
              <a:gd name="adj1" fmla="val 44357"/>
              <a:gd name="adj2" fmla="val 112482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Helvetica"/>
                <a:ea typeface="+mj-ea"/>
                <a:cs typeface="Helvetica"/>
              </a:rPr>
              <a:t>   БАК</a:t>
            </a:r>
            <a:endParaRPr lang="ru-RU" dirty="0">
              <a:solidFill>
                <a:srgbClr val="0070C0"/>
              </a:solidFill>
              <a:latin typeface="Helvetica"/>
              <a:ea typeface="+mj-ea"/>
              <a:cs typeface="Helvetica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72"/>
          <a:stretch/>
        </p:blipFill>
        <p:spPr bwMode="auto">
          <a:xfrm>
            <a:off x="2046257" y="3315590"/>
            <a:ext cx="1990725" cy="2736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ая выноска 21"/>
          <p:cNvSpPr/>
          <p:nvPr/>
        </p:nvSpPr>
        <p:spPr>
          <a:xfrm>
            <a:off x="1763688" y="2718223"/>
            <a:ext cx="2065512" cy="369328"/>
          </a:xfrm>
          <a:prstGeom prst="wedgeRectCallout">
            <a:avLst>
              <a:gd name="adj1" fmla="val 44357"/>
              <a:gd name="adj2" fmla="val 112482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Helvetica"/>
                <a:ea typeface="+mj-ea"/>
                <a:cs typeface="Helvetica"/>
              </a:rPr>
              <a:t>   Биотехнология</a:t>
            </a:r>
            <a:endParaRPr lang="ru-RU" dirty="0">
              <a:solidFill>
                <a:srgbClr val="0070C0"/>
              </a:solidFill>
              <a:latin typeface="Helvetica"/>
              <a:ea typeface="+mj-ea"/>
              <a:cs typeface="Helvetica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437" y="3356996"/>
            <a:ext cx="2142974" cy="1761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Прямоугольная выноска 25"/>
          <p:cNvSpPr/>
          <p:nvPr/>
        </p:nvSpPr>
        <p:spPr>
          <a:xfrm>
            <a:off x="4139952" y="2726398"/>
            <a:ext cx="2065512" cy="369328"/>
          </a:xfrm>
          <a:prstGeom prst="wedgeRectCallout">
            <a:avLst>
              <a:gd name="adj1" fmla="val -4089"/>
              <a:gd name="adj2" fmla="val 119489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Helvetica"/>
                <a:ea typeface="+mj-ea"/>
                <a:cs typeface="Helvetica"/>
              </a:rPr>
              <a:t>   Нанотехнология</a:t>
            </a:r>
            <a:endParaRPr lang="ru-RU" dirty="0">
              <a:solidFill>
                <a:srgbClr val="0070C0"/>
              </a:solidFill>
              <a:latin typeface="Helvetica"/>
              <a:ea typeface="+mj-ea"/>
              <a:cs typeface="Helvetica"/>
            </a:endParaRPr>
          </a:p>
        </p:txBody>
      </p:sp>
      <p:sp>
        <p:nvSpPr>
          <p:cNvPr id="27" name="Прямоугольная выноска 26"/>
          <p:cNvSpPr/>
          <p:nvPr/>
        </p:nvSpPr>
        <p:spPr>
          <a:xfrm>
            <a:off x="6804248" y="2449531"/>
            <a:ext cx="2065512" cy="923326"/>
          </a:xfrm>
          <a:prstGeom prst="wedgeRectCallout">
            <a:avLst>
              <a:gd name="adj1" fmla="val -4089"/>
              <a:gd name="adj2" fmla="val 119489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Helvetica"/>
                <a:ea typeface="+mj-ea"/>
                <a:cs typeface="Helvetica"/>
              </a:rPr>
              <a:t>   118 хим. элементов в период. системе</a:t>
            </a:r>
            <a:endParaRPr lang="ru-RU" dirty="0">
              <a:solidFill>
                <a:srgbClr val="0070C0"/>
              </a:solidFill>
              <a:latin typeface="Helvetica"/>
              <a:ea typeface="+mj-ea"/>
              <a:cs typeface="Helvetica"/>
            </a:endParaRPr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720" y="3967522"/>
            <a:ext cx="22098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411143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7109" y="0"/>
            <a:ext cx="4819916" cy="5992577"/>
          </a:xfrm>
          <a:prstGeom prst="rect">
            <a:avLst/>
          </a:prstGeom>
        </p:spPr>
      </p:pic>
      <p:sp>
        <p:nvSpPr>
          <p:cNvPr id="3" name="Текст 2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38" y="269172"/>
            <a:ext cx="4366173" cy="573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5016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25400" y="3"/>
            <a:ext cx="9169400" cy="1052734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ru-RU" sz="3600" b="1" dirty="0" smtClean="0">
                <a:solidFill>
                  <a:srgbClr val="FFFFFF"/>
                </a:solidFill>
                <a:latin typeface="Calibri"/>
                <a:ea typeface="+mn-ea"/>
                <a:cs typeface="Calibri"/>
                <a:sym typeface="Calibri"/>
              </a:rPr>
              <a:t>Преимущества УМК </a:t>
            </a:r>
            <a:endParaRPr lang="ru-RU" sz="3600" b="1" dirty="0">
              <a:solidFill>
                <a:srgbClr val="FFFFFF"/>
              </a:solidFill>
              <a:latin typeface="Calibri"/>
              <a:ea typeface="+mn-ea"/>
              <a:cs typeface="Calibri"/>
              <a:sym typeface="Calibri"/>
            </a:endParaRPr>
          </a:p>
        </p:txBody>
      </p:sp>
      <p:pic>
        <p:nvPicPr>
          <p:cNvPr id="454" name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" y="6227061"/>
            <a:ext cx="9144004" cy="455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456" name="image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52421" y="6272331"/>
            <a:ext cx="500064" cy="365127"/>
          </a:xfrm>
          <a:prstGeom prst="rect">
            <a:avLst/>
          </a:prstGeom>
          <a:ln w="12700">
            <a:miter lim="400000"/>
          </a:ln>
        </p:spPr>
      </p:pic>
      <p:sp>
        <p:nvSpPr>
          <p:cNvPr id="457" name="Shape 457"/>
          <p:cNvSpPr>
            <a:spLocks noGrp="1"/>
          </p:cNvSpPr>
          <p:nvPr>
            <p:ph type="sldNum" sz="quarter" idx="4294967295"/>
          </p:nvPr>
        </p:nvSpPr>
        <p:spPr>
          <a:xfrm>
            <a:off x="8277369" y="6309801"/>
            <a:ext cx="319955" cy="33855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fld id="{86CB4B4D-7CA3-9044-876B-883B54F8677D}" type="slidenum">
              <a:rPr/>
              <a:pPr/>
              <a:t>26</a:t>
            </a:fld>
            <a:endParaRPr dirty="0"/>
          </a:p>
        </p:txBody>
      </p:sp>
      <p:sp>
        <p:nvSpPr>
          <p:cNvPr id="9" name="Shape 455"/>
          <p:cNvSpPr txBox="1">
            <a:spLocks/>
          </p:cNvSpPr>
          <p:nvPr/>
        </p:nvSpPr>
        <p:spPr>
          <a:xfrm>
            <a:off x="510236" y="28660"/>
            <a:ext cx="848395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endParaRPr lang="ru-RU" sz="2800" dirty="0">
              <a:solidFill>
                <a:srgbClr val="FFFFFF"/>
              </a:solidFill>
              <a:latin typeface="Impact" panose="020B0806030902050204" pitchFamily="34" charset="0"/>
              <a:ea typeface="Helvetica Neue Black Condensed"/>
              <a:cs typeface="Helvetica Neue Black Condensed"/>
              <a:sym typeface="Helvetica Neue Black Condensed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379" y="110056"/>
            <a:ext cx="658813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Текст 2"/>
          <p:cNvSpPr>
            <a:spLocks noGrp="1"/>
          </p:cNvSpPr>
          <p:nvPr>
            <p:ph type="body" idx="1"/>
          </p:nvPr>
        </p:nvSpPr>
        <p:spPr>
          <a:xfrm>
            <a:off x="0" y="1146316"/>
            <a:ext cx="9156700" cy="11080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200" b="1" dirty="0" smtClean="0">
                <a:solidFill>
                  <a:srgbClr val="FF0000"/>
                </a:solidFill>
                <a:latin typeface="+mj-lt"/>
              </a:rPr>
              <a:t>7. В </a:t>
            </a:r>
            <a:r>
              <a:rPr lang="ru-RU" sz="2200" b="1" dirty="0">
                <a:solidFill>
                  <a:srgbClr val="FF0000"/>
                </a:solidFill>
                <a:latin typeface="+mj-lt"/>
              </a:rPr>
              <a:t>курсе широко представлена роль российских химиков в становлении мировой науки, что способствует воспитанию патриотизма и чувства гордости за Россию</a:t>
            </a:r>
            <a:endParaRPr lang="ru-RU" dirty="0"/>
          </a:p>
        </p:txBody>
      </p:sp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512" y="2299677"/>
            <a:ext cx="5631874" cy="3808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ая выноска 4"/>
          <p:cNvSpPr/>
          <p:nvPr/>
        </p:nvSpPr>
        <p:spPr>
          <a:xfrm>
            <a:off x="168064" y="2780934"/>
            <a:ext cx="2508482" cy="2585319"/>
          </a:xfrm>
          <a:prstGeom prst="wedgeRectCallout">
            <a:avLst>
              <a:gd name="adj1" fmla="val 76037"/>
              <a:gd name="adj2" fmla="val -21249"/>
            </a:avLst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r>
              <a:rPr lang="ru-RU" dirty="0" smtClean="0"/>
              <a:t>Рассматриваются  параллели  становления и развития Периодического закона Д.И. Менделеева и теории химического строения  А.М. Бутлерова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0029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25400" y="3"/>
            <a:ext cx="9169400" cy="775216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ru-RU" sz="3600" b="1" dirty="0" smtClean="0">
                <a:solidFill>
                  <a:srgbClr val="FFFFFF"/>
                </a:solidFill>
                <a:latin typeface="Calibri"/>
                <a:ea typeface="+mn-ea"/>
                <a:cs typeface="Calibri"/>
                <a:sym typeface="Calibri"/>
              </a:rPr>
              <a:t>Преимущества УМК </a:t>
            </a:r>
            <a:endParaRPr lang="ru-RU" sz="3600" b="1" dirty="0">
              <a:solidFill>
                <a:srgbClr val="FFFFFF"/>
              </a:solidFill>
              <a:latin typeface="Calibri"/>
              <a:ea typeface="+mn-ea"/>
              <a:cs typeface="Calibri"/>
              <a:sym typeface="Calibri"/>
            </a:endParaRPr>
          </a:p>
        </p:txBody>
      </p:sp>
      <p:pic>
        <p:nvPicPr>
          <p:cNvPr id="454" name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" y="6227061"/>
            <a:ext cx="9144004" cy="455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456" name="image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52421" y="6272331"/>
            <a:ext cx="500064" cy="365127"/>
          </a:xfrm>
          <a:prstGeom prst="rect">
            <a:avLst/>
          </a:prstGeom>
          <a:ln w="12700">
            <a:miter lim="400000"/>
          </a:ln>
        </p:spPr>
      </p:pic>
      <p:sp>
        <p:nvSpPr>
          <p:cNvPr id="457" name="Shape 457"/>
          <p:cNvSpPr>
            <a:spLocks noGrp="1"/>
          </p:cNvSpPr>
          <p:nvPr>
            <p:ph type="sldNum" sz="quarter" idx="4294967295"/>
          </p:nvPr>
        </p:nvSpPr>
        <p:spPr>
          <a:xfrm>
            <a:off x="8277369" y="6309801"/>
            <a:ext cx="319955" cy="33855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fld id="{86CB4B4D-7CA3-9044-876B-883B54F8677D}" type="slidenum">
              <a:rPr/>
              <a:pPr/>
              <a:t>27</a:t>
            </a:fld>
            <a:endParaRPr dirty="0"/>
          </a:p>
        </p:txBody>
      </p:sp>
      <p:sp>
        <p:nvSpPr>
          <p:cNvPr id="9" name="Shape 455"/>
          <p:cNvSpPr txBox="1">
            <a:spLocks/>
          </p:cNvSpPr>
          <p:nvPr/>
        </p:nvSpPr>
        <p:spPr>
          <a:xfrm>
            <a:off x="510236" y="28660"/>
            <a:ext cx="848395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endParaRPr lang="ru-RU" sz="2800" dirty="0">
              <a:solidFill>
                <a:srgbClr val="FFFFFF"/>
              </a:solidFill>
              <a:latin typeface="Impact" panose="020B0806030902050204" pitchFamily="34" charset="0"/>
              <a:ea typeface="Helvetica Neue Black Condensed"/>
              <a:cs typeface="Helvetica Neue Black Condensed"/>
              <a:sym typeface="Helvetica Neue Black Condensed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379" y="110056"/>
            <a:ext cx="658813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Текст 2"/>
          <p:cNvSpPr>
            <a:spLocks noGrp="1"/>
          </p:cNvSpPr>
          <p:nvPr>
            <p:ph type="body" idx="1"/>
          </p:nvPr>
        </p:nvSpPr>
        <p:spPr>
          <a:xfrm>
            <a:off x="0" y="816068"/>
            <a:ext cx="4427984" cy="44292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200" b="1" dirty="0" smtClean="0">
                <a:solidFill>
                  <a:srgbClr val="FF0000"/>
                </a:solidFill>
                <a:latin typeface="+mj-lt"/>
              </a:rPr>
              <a:t>8. Достижению </a:t>
            </a:r>
            <a:r>
              <a:rPr lang="ru-RU" sz="2200" b="1" dirty="0">
                <a:solidFill>
                  <a:srgbClr val="FF0000"/>
                </a:solidFill>
                <a:latin typeface="+mj-lt"/>
              </a:rPr>
              <a:t>предметных, метапредметных и личностных результатов способствует структурирование заданий по рубрикам: «Проверьте свои знания», «Примените свои знания», «Используйте дополнительную информацию и выразите мнение»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0352" y="1216931"/>
            <a:ext cx="3557017" cy="4808041"/>
          </a:xfrm>
          <a:prstGeom prst="rect">
            <a:avLst/>
          </a:prstGeom>
        </p:spPr>
      </p:pic>
      <p:sp>
        <p:nvSpPr>
          <p:cNvPr id="5" name="Прямоугольная выноска 4"/>
          <p:cNvSpPr/>
          <p:nvPr/>
        </p:nvSpPr>
        <p:spPr>
          <a:xfrm>
            <a:off x="5430140" y="794307"/>
            <a:ext cx="2508482" cy="369328"/>
          </a:xfrm>
          <a:prstGeom prst="wedgeRectCallout">
            <a:avLst>
              <a:gd name="adj1" fmla="val 1397"/>
              <a:gd name="adj2" fmla="val 114333"/>
            </a:avLst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r>
              <a:rPr lang="ru-RU" dirty="0" smtClean="0"/>
              <a:t>Ключевые слова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92329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12700" y="-25400"/>
            <a:ext cx="9169400" cy="1588495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n-ea"/>
              <a:cs typeface="Calibri"/>
              <a:sym typeface="Calibri"/>
            </a:endParaRPr>
          </a:p>
        </p:txBody>
      </p:sp>
      <p:pic>
        <p:nvPicPr>
          <p:cNvPr id="454" name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" y="6227061"/>
            <a:ext cx="9144004" cy="455669"/>
          </a:xfrm>
          <a:prstGeom prst="rect">
            <a:avLst/>
          </a:prstGeom>
          <a:ln w="12700">
            <a:miter lim="400000"/>
          </a:ln>
        </p:spPr>
      </p:pic>
      <p:sp>
        <p:nvSpPr>
          <p:cNvPr id="455" name="Shape 455"/>
          <p:cNvSpPr>
            <a:spLocks noGrp="1"/>
          </p:cNvSpPr>
          <p:nvPr>
            <p:ph type="title"/>
          </p:nvPr>
        </p:nvSpPr>
        <p:spPr>
          <a:xfrm>
            <a:off x="330024" y="197347"/>
            <a:ext cx="8483956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ru-RU" dirty="0" smtClean="0">
                <a:latin typeface="Impact" panose="020B0806030902050204" pitchFamily="34" charset="0"/>
              </a:rPr>
              <a:t>УМК</a:t>
            </a:r>
            <a:endParaRPr dirty="0">
              <a:latin typeface="Impact" panose="020B0806030902050204" pitchFamily="34" charset="0"/>
            </a:endParaRPr>
          </a:p>
        </p:txBody>
      </p:sp>
      <p:pic>
        <p:nvPicPr>
          <p:cNvPr id="456" name="image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52421" y="6272331"/>
            <a:ext cx="500064" cy="365127"/>
          </a:xfrm>
          <a:prstGeom prst="rect">
            <a:avLst/>
          </a:prstGeom>
          <a:ln w="12700">
            <a:miter lim="400000"/>
          </a:ln>
        </p:spPr>
      </p:pic>
      <p:sp>
        <p:nvSpPr>
          <p:cNvPr id="457" name="Shape 457"/>
          <p:cNvSpPr>
            <a:spLocks noGrp="1"/>
          </p:cNvSpPr>
          <p:nvPr>
            <p:ph type="sldNum" sz="quarter" idx="4294967295"/>
          </p:nvPr>
        </p:nvSpPr>
        <p:spPr>
          <a:xfrm>
            <a:off x="8277369" y="6309801"/>
            <a:ext cx="319955" cy="33855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fld id="{86CB4B4D-7CA3-9044-876B-883B54F8677D}" type="slidenum">
              <a:rPr/>
              <a:pPr/>
              <a:t>28</a:t>
            </a:fld>
            <a:endParaRPr/>
          </a:p>
        </p:txBody>
      </p:sp>
      <p:sp>
        <p:nvSpPr>
          <p:cNvPr id="10" name="Текст 2"/>
          <p:cNvSpPr>
            <a:spLocks noGrp="1"/>
          </p:cNvSpPr>
          <p:nvPr>
            <p:ph type="body" idx="1"/>
          </p:nvPr>
        </p:nvSpPr>
        <p:spPr>
          <a:xfrm>
            <a:off x="0" y="1608369"/>
            <a:ext cx="9156700" cy="4847519"/>
          </a:xfrm>
        </p:spPr>
        <p:txBody>
          <a:bodyPr>
            <a:normAutofit fontScale="70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600" b="1" dirty="0" smtClean="0">
                <a:solidFill>
                  <a:srgbClr val="FF0000"/>
                </a:solidFill>
                <a:latin typeface="+mj-lt"/>
              </a:rPr>
              <a:t>Учебники (7-</a:t>
            </a:r>
            <a:r>
              <a:rPr lang="en-US" sz="3600" b="1" dirty="0" smtClean="0">
                <a:solidFill>
                  <a:srgbClr val="FF0000"/>
                </a:solidFill>
                <a:latin typeface="+mj-lt"/>
              </a:rPr>
              <a:t>11</a:t>
            </a:r>
            <a:r>
              <a:rPr lang="ru-RU" sz="36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ru-RU" sz="3600" b="1" dirty="0" err="1" smtClean="0">
                <a:solidFill>
                  <a:srgbClr val="FF0000"/>
                </a:solidFill>
                <a:latin typeface="+mj-lt"/>
              </a:rPr>
              <a:t>кл</a:t>
            </a:r>
            <a:r>
              <a:rPr lang="ru-RU" sz="3600" b="1" dirty="0" smtClean="0">
                <a:solidFill>
                  <a:srgbClr val="FF0000"/>
                </a:solidFill>
                <a:latin typeface="+mj-lt"/>
              </a:rPr>
              <a:t>.) </a:t>
            </a:r>
            <a:r>
              <a:rPr lang="ru-RU" sz="3600" b="1" dirty="0" smtClean="0">
                <a:solidFill>
                  <a:schemeClr val="bg2"/>
                </a:solidFill>
                <a:latin typeface="+mj-lt"/>
              </a:rPr>
              <a:t>+ </a:t>
            </a:r>
            <a:r>
              <a:rPr lang="ru-RU" sz="3600" b="1" dirty="0" smtClean="0">
                <a:solidFill>
                  <a:srgbClr val="FF0000"/>
                </a:solidFill>
                <a:latin typeface="+mj-lt"/>
              </a:rPr>
              <a:t>Углублённый уровень (10-11)!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600" b="1" dirty="0" smtClean="0">
                <a:solidFill>
                  <a:srgbClr val="FF0000"/>
                </a:solidFill>
                <a:latin typeface="+mj-lt"/>
              </a:rPr>
              <a:t>Рабочие программы для основной школы (7-9 кл.)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600" b="1" dirty="0" smtClean="0">
                <a:solidFill>
                  <a:srgbClr val="FF0000"/>
                </a:solidFill>
                <a:latin typeface="+mj-lt"/>
              </a:rPr>
              <a:t>Рабочие программы для средней школы. Базовый уровень (10-11 кл.)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600" b="1" dirty="0" smtClean="0">
                <a:solidFill>
                  <a:schemeClr val="bg2"/>
                </a:solidFill>
                <a:latin typeface="+mj-lt"/>
              </a:rPr>
              <a:t>Методические пособия для учителя (7-11 кл.)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600" b="1" dirty="0" smtClean="0">
                <a:solidFill>
                  <a:schemeClr val="bg2"/>
                </a:solidFill>
                <a:latin typeface="+mj-lt"/>
                <a:ea typeface="Calibri" panose="020F0502020204030204" pitchFamily="34" charset="0"/>
              </a:rPr>
              <a:t>Рабочие тетради (7-11 кл.)</a:t>
            </a:r>
            <a:endParaRPr lang="ru-RU" sz="3600" b="1" dirty="0" smtClean="0">
              <a:solidFill>
                <a:schemeClr val="bg2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600" b="1" dirty="0" smtClean="0">
                <a:solidFill>
                  <a:schemeClr val="bg2"/>
                </a:solidFill>
                <a:latin typeface="+mj-lt"/>
              </a:rPr>
              <a:t>Проверочные и контрольные работы к каждому классу (8-11 кл.)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600" b="1" dirty="0" smtClean="0">
                <a:solidFill>
                  <a:schemeClr val="bg2"/>
                </a:solidFill>
                <a:latin typeface="+mj-lt"/>
              </a:rPr>
              <a:t>Химия </a:t>
            </a:r>
            <a:r>
              <a:rPr lang="ru-RU" sz="3600" b="1" dirty="0">
                <a:solidFill>
                  <a:schemeClr val="bg2"/>
                </a:solidFill>
                <a:latin typeface="+mj-lt"/>
              </a:rPr>
              <a:t>в тестах, задачах и </a:t>
            </a:r>
            <a:r>
              <a:rPr lang="ru-RU" sz="3600" b="1" dirty="0" smtClean="0">
                <a:solidFill>
                  <a:schemeClr val="bg2"/>
                </a:solidFill>
                <a:latin typeface="+mj-lt"/>
              </a:rPr>
              <a:t>упражнениях к каждому классу (8-11 кл.)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600" b="1" dirty="0">
                <a:solidFill>
                  <a:schemeClr val="bg2"/>
                </a:solidFill>
                <a:latin typeface="+mj-lt"/>
              </a:rPr>
              <a:t> Тетрадь для лабораторных опытов и практических </a:t>
            </a:r>
            <a:r>
              <a:rPr lang="ru-RU" sz="3600" b="1" dirty="0" smtClean="0">
                <a:solidFill>
                  <a:schemeClr val="bg2"/>
                </a:solidFill>
                <a:latin typeface="+mj-lt"/>
              </a:rPr>
              <a:t>работ (7-9 кл.)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3600" b="1" dirty="0" smtClean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b="1" dirty="0" smtClean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210" y="4100"/>
            <a:ext cx="658813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10565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25400" y="30729"/>
            <a:ext cx="9169400" cy="1588495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n-ea"/>
              <a:cs typeface="Calibri"/>
              <a:sym typeface="Calibri"/>
            </a:endParaRPr>
          </a:p>
        </p:txBody>
      </p:sp>
      <p:pic>
        <p:nvPicPr>
          <p:cNvPr id="454" name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" y="6227061"/>
            <a:ext cx="9144004" cy="455669"/>
          </a:xfrm>
          <a:prstGeom prst="rect">
            <a:avLst/>
          </a:prstGeom>
          <a:ln w="12700">
            <a:miter lim="400000"/>
          </a:ln>
        </p:spPr>
      </p:pic>
      <p:sp>
        <p:nvSpPr>
          <p:cNvPr id="455" name="Shape 455"/>
          <p:cNvSpPr>
            <a:spLocks noGrp="1"/>
          </p:cNvSpPr>
          <p:nvPr>
            <p:ph type="title"/>
          </p:nvPr>
        </p:nvSpPr>
        <p:spPr>
          <a:xfrm>
            <a:off x="330024" y="197347"/>
            <a:ext cx="8483956" cy="114300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ru-RU" sz="4000" dirty="0" smtClean="0">
                <a:latin typeface="Impact" panose="020B0806030902050204" pitchFamily="34" charset="0"/>
              </a:rPr>
              <a:t>Сборник задач и упражнений по химии</a:t>
            </a:r>
            <a:r>
              <a:rPr lang="en-US" sz="4000" dirty="0" smtClean="0">
                <a:latin typeface="Impact" panose="020B0806030902050204" pitchFamily="34" charset="0"/>
              </a:rPr>
              <a:t> </a:t>
            </a:r>
            <a:endParaRPr sz="4000" dirty="0">
              <a:latin typeface="Impact" panose="020B0806030902050204" pitchFamily="34" charset="0"/>
            </a:endParaRPr>
          </a:p>
        </p:txBody>
      </p:sp>
      <p:pic>
        <p:nvPicPr>
          <p:cNvPr id="456" name="image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52421" y="6272331"/>
            <a:ext cx="500064" cy="365127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6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481981" y="30729"/>
            <a:ext cx="662020" cy="664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49132"/>
            <a:ext cx="3168352" cy="4111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563891" y="1749134"/>
            <a:ext cx="4938565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Универсальный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по отношению к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любому УМК</a:t>
            </a:r>
            <a:endParaRPr lang="en-US" sz="20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Задачи структурированы по темам школьного курса химии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   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и позволяют учителю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</a:t>
            </a:r>
          </a:p>
          <a:p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   организовать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фронтальную и </a:t>
            </a:r>
            <a:endParaRPr lang="ru-RU" sz="20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   индивидуальную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работу по </a:t>
            </a:r>
            <a:endParaRPr lang="ru-RU" sz="20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   отработке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знаний и умений на </a:t>
            </a:r>
            <a:endParaRPr lang="ru-RU" sz="20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   базовом уровне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Интересные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опыты, которые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   учащийся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может выполнить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</a:p>
          <a:p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 дома самостоятельно или в классе с    </a:t>
            </a:r>
          </a:p>
          <a:p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  учителем</a:t>
            </a:r>
          </a:p>
          <a:p>
            <a:endParaRPr lang="ru-RU" sz="24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4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3200" dirty="0" smtClean="0"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8627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12700" y="-25399"/>
            <a:ext cx="9169400" cy="1078136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n-ea"/>
              <a:cs typeface="Calibri"/>
              <a:sym typeface="Calibri"/>
            </a:endParaRPr>
          </a:p>
        </p:txBody>
      </p:sp>
      <p:pic>
        <p:nvPicPr>
          <p:cNvPr id="454" name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" y="6227061"/>
            <a:ext cx="9144004" cy="455669"/>
          </a:xfrm>
          <a:prstGeom prst="rect">
            <a:avLst/>
          </a:prstGeom>
          <a:ln w="12700">
            <a:miter lim="400000"/>
          </a:ln>
        </p:spPr>
      </p:pic>
      <p:sp>
        <p:nvSpPr>
          <p:cNvPr id="455" name="Shape 455"/>
          <p:cNvSpPr>
            <a:spLocks noGrp="1"/>
          </p:cNvSpPr>
          <p:nvPr>
            <p:ph type="title"/>
          </p:nvPr>
        </p:nvSpPr>
        <p:spPr>
          <a:xfrm>
            <a:off x="302172" y="31025"/>
            <a:ext cx="8483956" cy="86046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hangingPunct="0"/>
            <a:r>
              <a:rPr lang="ru-RU" dirty="0" smtClean="0">
                <a:solidFill>
                  <a:srgbClr val="FFFFFF"/>
                </a:solidFill>
                <a:latin typeface="Impact" panose="020B0806030902050204" pitchFamily="34" charset="0"/>
                <a:sym typeface="Helvetica Neue Black Condensed"/>
              </a:rPr>
              <a:t>Преимущества  УМК</a:t>
            </a:r>
            <a:r>
              <a:rPr lang="en-US" dirty="0" smtClean="0">
                <a:solidFill>
                  <a:srgbClr val="FFFFFF"/>
                </a:solidFill>
                <a:latin typeface="Impact" panose="020B0806030902050204" pitchFamily="34" charset="0"/>
                <a:sym typeface="Helvetica Neue Black Condensed"/>
              </a:rPr>
              <a:t> </a:t>
            </a:r>
            <a:endParaRPr dirty="0"/>
          </a:p>
        </p:txBody>
      </p:sp>
      <p:pic>
        <p:nvPicPr>
          <p:cNvPr id="456" name="image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52421" y="6272331"/>
            <a:ext cx="500064" cy="365127"/>
          </a:xfrm>
          <a:prstGeom prst="rect">
            <a:avLst/>
          </a:prstGeom>
          <a:ln w="12700">
            <a:miter lim="400000"/>
          </a:ln>
        </p:spPr>
      </p:pic>
      <p:sp>
        <p:nvSpPr>
          <p:cNvPr id="457" name="Shape 457"/>
          <p:cNvSpPr>
            <a:spLocks noGrp="1"/>
          </p:cNvSpPr>
          <p:nvPr>
            <p:ph type="sldNum" sz="quarter" idx="4294967295"/>
          </p:nvPr>
        </p:nvSpPr>
        <p:spPr>
          <a:xfrm>
            <a:off x="8391181" y="6309801"/>
            <a:ext cx="206143" cy="3385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fld id="{86CB4B4D-7CA3-9044-876B-883B54F8677D}" type="slidenum">
              <a:rPr/>
              <a:pPr/>
              <a:t>3</a:t>
            </a:fld>
            <a:endParaRPr dirty="0"/>
          </a:p>
        </p:txBody>
      </p:sp>
      <p:sp>
        <p:nvSpPr>
          <p:cNvPr id="9" name="Shape 455"/>
          <p:cNvSpPr txBox="1">
            <a:spLocks/>
          </p:cNvSpPr>
          <p:nvPr/>
        </p:nvSpPr>
        <p:spPr>
          <a:xfrm>
            <a:off x="490104" y="1152845"/>
            <a:ext cx="848395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endParaRPr lang="ru-RU" dirty="0">
              <a:solidFill>
                <a:srgbClr val="FFFFFF"/>
              </a:solidFill>
              <a:latin typeface="Impact" panose="020B0806030902050204" pitchFamily="34" charset="0"/>
              <a:ea typeface="Helvetica Neue Black Condensed"/>
              <a:cs typeface="Helvetica Neue Black Condensed"/>
              <a:sym typeface="Helvetica Neue Black Condense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89012" y="1928838"/>
            <a:ext cx="5985048" cy="65556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ru-RU" sz="2400" b="1" dirty="0" smtClean="0">
                <a:solidFill>
                  <a:srgbClr val="535353"/>
                </a:solidFill>
              </a:rPr>
              <a:t>           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535353"/>
                </a:solidFill>
              </a:rPr>
              <a:t>УЧЕСТЬ ПСИХОЛОГИЧЕСКИЕ ОСОБЕННОСТИ УЧАЩИХСЯ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535353"/>
                </a:solidFill>
              </a:rPr>
              <a:t> СОЗДАТЬ МОТИВАЦИЮ ДЛЯ          ИЗУЧЕНИЯ  КУРСА ХИМИИ В ОСНОВНОЙ ШКОЛЕ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535353"/>
                </a:solidFill>
              </a:rPr>
              <a:t>РАЗГРУЗИТЬ КУРС ХИМИИ ОСНОВНОЙ ШКОЛЫ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535353"/>
                </a:solidFill>
              </a:rPr>
              <a:t>УВЕЛИЧИТЬ НАГРУЗКУ УЧИТЕЛЮ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535353"/>
                </a:solidFill>
              </a:rPr>
              <a:t>РЕАЛЬНО ПОВЫСИТЬ КАЧЕСТВО ОБУЧЕНИЯ ХИМИИ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400" b="1" dirty="0" smtClean="0">
              <a:solidFill>
                <a:srgbClr val="535353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400" b="1" dirty="0" smtClean="0">
              <a:solidFill>
                <a:srgbClr val="535353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3200" b="1" dirty="0" smtClean="0">
              <a:solidFill>
                <a:srgbClr val="535353"/>
              </a:solidFill>
            </a:endParaRPr>
          </a:p>
          <a:p>
            <a:r>
              <a:rPr lang="ru-RU" sz="3200" b="1" dirty="0" smtClean="0">
                <a:solidFill>
                  <a:srgbClr val="000099"/>
                </a:solidFill>
              </a:rPr>
              <a:t>   </a:t>
            </a:r>
          </a:p>
          <a:p>
            <a:endParaRPr lang="en-US" sz="4400" b="1" dirty="0">
              <a:solidFill>
                <a:srgbClr val="000099"/>
              </a:solidFill>
            </a:endParaRPr>
          </a:p>
        </p:txBody>
      </p:sp>
      <p:pic>
        <p:nvPicPr>
          <p:cNvPr id="13" name="image2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804294" y="2909450"/>
            <a:ext cx="351861" cy="383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98" y="2169404"/>
            <a:ext cx="2662685" cy="3386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352" y="17166"/>
            <a:ext cx="658813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Текст 2"/>
          <p:cNvSpPr txBox="1">
            <a:spLocks/>
          </p:cNvSpPr>
          <p:nvPr/>
        </p:nvSpPr>
        <p:spPr>
          <a:xfrm>
            <a:off x="-75136" y="1107573"/>
            <a:ext cx="9049196" cy="1050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indent="0" algn="ctr" hangingPunct="1">
              <a:buFont typeface="Arial"/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+mj-lt"/>
              </a:rPr>
              <a:t>1. Возможность изучения курса с 7 класса позволяет:</a:t>
            </a:r>
            <a:endParaRPr lang="ru-RU" sz="3600" b="1" dirty="0" smtClean="0">
              <a:solidFill>
                <a:srgbClr val="0070C0"/>
              </a:solidFill>
            </a:endParaRPr>
          </a:p>
          <a:p>
            <a:pPr hangingPunct="1">
              <a:buFont typeface="Arial" panose="020B0604020202020204" pitchFamily="34" charset="0"/>
              <a:buChar char="•"/>
            </a:pPr>
            <a:endParaRPr lang="ru-RU" b="1" dirty="0" smtClean="0">
              <a:solidFill>
                <a:srgbClr val="0070C0"/>
              </a:solidFill>
            </a:endParaRPr>
          </a:p>
          <a:p>
            <a:pPr hangingPunct="1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14" name="Shape 455"/>
          <p:cNvSpPr txBox="1">
            <a:spLocks/>
          </p:cNvSpPr>
          <p:nvPr/>
        </p:nvSpPr>
        <p:spPr>
          <a:xfrm>
            <a:off x="642504" y="1305245"/>
            <a:ext cx="848395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endParaRPr lang="ru-RU" dirty="0">
              <a:solidFill>
                <a:srgbClr val="FFFFFF"/>
              </a:solidFill>
              <a:latin typeface="Impact" panose="020B0806030902050204" pitchFamily="34" charset="0"/>
              <a:ea typeface="Helvetica Neue Black Condensed"/>
              <a:cs typeface="Helvetica Neue Black Condensed"/>
              <a:sym typeface="Helvetica Neue Black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7054615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12700" y="-25400"/>
            <a:ext cx="9169400" cy="1588495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>
              <a:solidFill>
                <a:srgbClr val="FFFFFF"/>
              </a:solidFill>
              <a:latin typeface="Calibri"/>
              <a:ea typeface="+mn-ea"/>
              <a:cs typeface="Calibri"/>
              <a:sym typeface="Calibri"/>
            </a:endParaRPr>
          </a:p>
        </p:txBody>
      </p:sp>
      <p:pic>
        <p:nvPicPr>
          <p:cNvPr id="454" name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" y="6227061"/>
            <a:ext cx="9144004" cy="455669"/>
          </a:xfrm>
          <a:prstGeom prst="rect">
            <a:avLst/>
          </a:prstGeom>
          <a:ln w="12700">
            <a:miter lim="400000"/>
          </a:ln>
        </p:spPr>
      </p:pic>
      <p:sp>
        <p:nvSpPr>
          <p:cNvPr id="455" name="Shape 455"/>
          <p:cNvSpPr>
            <a:spLocks noGrp="1"/>
          </p:cNvSpPr>
          <p:nvPr>
            <p:ph type="title"/>
          </p:nvPr>
        </p:nvSpPr>
        <p:spPr>
          <a:xfrm>
            <a:off x="330024" y="197347"/>
            <a:ext cx="8483956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ru-RU" sz="3200" dirty="0" smtClean="0">
                <a:latin typeface="Impact" panose="020B0806030902050204" pitchFamily="34" charset="0"/>
              </a:rPr>
              <a:t>В 201</a:t>
            </a:r>
            <a:r>
              <a:rPr lang="en-US" sz="3200" dirty="0" smtClean="0">
                <a:latin typeface="Impact" panose="020B0806030902050204" pitchFamily="34" charset="0"/>
              </a:rPr>
              <a:t>9</a:t>
            </a:r>
            <a:r>
              <a:rPr lang="ru-RU" sz="3200" dirty="0" smtClean="0">
                <a:latin typeface="Impact" panose="020B0806030902050204" pitchFamily="34" charset="0"/>
              </a:rPr>
              <a:t> году планируется выпустить новые учебные пособия углублённого уровня !</a:t>
            </a:r>
            <a:endParaRPr sz="3200" dirty="0">
              <a:latin typeface="Impact" panose="020B0806030902050204" pitchFamily="34" charset="0"/>
            </a:endParaRPr>
          </a:p>
        </p:txBody>
      </p:sp>
      <p:pic>
        <p:nvPicPr>
          <p:cNvPr id="456" name="image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52421" y="6272331"/>
            <a:ext cx="500064" cy="365127"/>
          </a:xfrm>
          <a:prstGeom prst="rect">
            <a:avLst/>
          </a:prstGeom>
          <a:ln w="12700">
            <a:miter lim="400000"/>
          </a:ln>
        </p:spPr>
      </p:pic>
      <p:sp>
        <p:nvSpPr>
          <p:cNvPr id="457" name="Shape 457"/>
          <p:cNvSpPr>
            <a:spLocks noGrp="1"/>
          </p:cNvSpPr>
          <p:nvPr>
            <p:ph type="sldNum" sz="quarter" idx="4294967295"/>
          </p:nvPr>
        </p:nvSpPr>
        <p:spPr>
          <a:xfrm>
            <a:off x="8277369" y="6309801"/>
            <a:ext cx="319955" cy="33855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fld id="{86CB4B4D-7CA3-9044-876B-883B54F8677D}" type="slidenum">
              <a:rPr/>
              <a:pPr/>
              <a:t>30</a:t>
            </a:fld>
            <a:endParaRPr/>
          </a:p>
        </p:txBody>
      </p:sp>
      <p:sp>
        <p:nvSpPr>
          <p:cNvPr id="10" name="Текст 2"/>
          <p:cNvSpPr>
            <a:spLocks noGrp="1"/>
          </p:cNvSpPr>
          <p:nvPr>
            <p:ph type="body" idx="1"/>
          </p:nvPr>
        </p:nvSpPr>
        <p:spPr>
          <a:xfrm>
            <a:off x="4342996" y="1590738"/>
            <a:ext cx="4409490" cy="457457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3600" b="1" dirty="0">
                <a:solidFill>
                  <a:schemeClr val="bg2"/>
                </a:solidFill>
                <a:latin typeface="+mj-lt"/>
              </a:rPr>
              <a:t> </a:t>
            </a:r>
            <a:r>
              <a:rPr lang="ru-RU" sz="3600" b="1" dirty="0" smtClean="0">
                <a:solidFill>
                  <a:schemeClr val="bg2"/>
                </a:solidFill>
                <a:latin typeface="+mj-lt"/>
              </a:rPr>
              <a:t>  </a:t>
            </a:r>
            <a:r>
              <a:rPr lang="ru-RU" sz="3600" b="1" dirty="0" smtClean="0">
                <a:solidFill>
                  <a:schemeClr val="tx1"/>
                </a:solidFill>
                <a:latin typeface="+mj-lt"/>
              </a:rPr>
              <a:t>Новый УМК вберёт в себя всё лучшее из того, что было создано ранее!</a:t>
            </a:r>
          </a:p>
          <a:p>
            <a:pPr marL="0" indent="0">
              <a:buNone/>
            </a:pPr>
            <a:r>
              <a:rPr lang="ru-RU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3600" b="1" dirty="0" smtClean="0">
                <a:solidFill>
                  <a:schemeClr val="tx1"/>
                </a:solidFill>
                <a:latin typeface="+mj-lt"/>
              </a:rPr>
              <a:t>  Направлен на глубокие системные знания!</a:t>
            </a:r>
          </a:p>
          <a:p>
            <a:pPr marL="0" indent="0">
              <a:buNone/>
            </a:pPr>
            <a:r>
              <a:rPr lang="ru-RU" sz="3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ru-RU" sz="3600" b="1" dirty="0" smtClean="0">
                <a:solidFill>
                  <a:schemeClr val="tx1"/>
                </a:solidFill>
                <a:latin typeface="+mj-lt"/>
              </a:rPr>
              <a:t>  Включает новые форматы заданий ЕГЭ!</a:t>
            </a:r>
          </a:p>
          <a:p>
            <a:pPr marL="0" indent="0">
              <a:buNone/>
            </a:pPr>
            <a:r>
              <a:rPr lang="ru-RU" sz="3600" b="1" dirty="0" smtClean="0">
                <a:solidFill>
                  <a:schemeClr val="tx1"/>
                </a:solidFill>
                <a:latin typeface="+mj-lt"/>
              </a:rPr>
              <a:t>   </a:t>
            </a:r>
            <a:r>
              <a:rPr lang="ru-RU" sz="3600" b="1" dirty="0" smtClean="0">
                <a:solidFill>
                  <a:srgbClr val="FF0000"/>
                </a:solidFill>
                <a:latin typeface="+mj-lt"/>
              </a:rPr>
              <a:t>Подойдёт под любой профиль!</a:t>
            </a:r>
          </a:p>
          <a:p>
            <a:pPr marL="0" indent="0">
              <a:buNone/>
            </a:pPr>
            <a:r>
              <a:rPr lang="ru-RU" sz="3600" b="1" dirty="0">
                <a:solidFill>
                  <a:schemeClr val="bg2"/>
                </a:solidFill>
                <a:latin typeface="+mj-lt"/>
              </a:rPr>
              <a:t> </a:t>
            </a:r>
            <a:r>
              <a:rPr lang="ru-RU" sz="3600" b="1" dirty="0" smtClean="0">
                <a:solidFill>
                  <a:schemeClr val="bg2"/>
                </a:solidFill>
                <a:latin typeface="+mj-lt"/>
              </a:rPr>
              <a:t>  </a:t>
            </a:r>
          </a:p>
          <a:p>
            <a:pPr marL="0" indent="0">
              <a:buNone/>
            </a:pPr>
            <a:endParaRPr lang="ru-RU" sz="3600" b="1" dirty="0" smtClean="0">
              <a:solidFill>
                <a:schemeClr val="bg2"/>
              </a:solidFill>
              <a:latin typeface="+mj-lt"/>
            </a:endParaRPr>
          </a:p>
          <a:p>
            <a:pPr marL="0" indent="0">
              <a:buNone/>
            </a:pPr>
            <a:endParaRPr lang="ru-RU" sz="3600" b="1" dirty="0" smtClean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b="1" dirty="0" smtClean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210" y="4100"/>
            <a:ext cx="658813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Картинки по запросу Габриелян Углублёнк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" y="1590733"/>
            <a:ext cx="1617967" cy="216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артинки по запросу общая химия габриелян 11 класс скачать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1048"/>
            <a:ext cx="1624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трелка вправо 1"/>
          <p:cNvSpPr/>
          <p:nvPr/>
        </p:nvSpPr>
        <p:spPr>
          <a:xfrm>
            <a:off x="1907704" y="2270242"/>
            <a:ext cx="432048" cy="733655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12" name="Стрелка вправо 11"/>
          <p:cNvSpPr/>
          <p:nvPr/>
        </p:nvSpPr>
        <p:spPr>
          <a:xfrm>
            <a:off x="1907704" y="4395920"/>
            <a:ext cx="432048" cy="733655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1026" name="Picture 2" descr="C:\Users\SSladkov\Desktop\ОБЛОЖКИ\10 класс новый формат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807" y="1670186"/>
            <a:ext cx="1706672" cy="216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Sladkov\Desktop\ОБЛОЖКИ\11 химия_new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307" y="4040869"/>
            <a:ext cx="1718170" cy="218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3969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003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67806"/>
            <a:ext cx="9144000" cy="132556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2E75B6"/>
                </a:solidFill>
                <a:latin typeface="+mn-lt"/>
              </a:rPr>
              <a:t>СПАСИБО ЗА ВНИМАНИЕ</a:t>
            </a:r>
            <a:endParaRPr lang="ru-RU" dirty="0">
              <a:solidFill>
                <a:srgbClr val="2E75B6"/>
              </a:solidFill>
              <a:latin typeface="+mn-lt"/>
            </a:endParaRPr>
          </a:p>
        </p:txBody>
      </p:sp>
      <p:pic>
        <p:nvPicPr>
          <p:cNvPr id="4" name="Рисунок 3" descr="lin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0" y="6787864"/>
            <a:ext cx="9144000" cy="70136"/>
          </a:xfrm>
          <a:prstGeom prst="rect">
            <a:avLst/>
          </a:prstGeom>
        </p:spPr>
      </p:pic>
      <p:sp>
        <p:nvSpPr>
          <p:cNvPr id="5" name="AutoShape 4"/>
          <p:cNvSpPr>
            <a:spLocks noChangeAspect="1" noChangeArrowheads="1" noTextEdit="1"/>
          </p:cNvSpPr>
          <p:nvPr/>
        </p:nvSpPr>
        <p:spPr bwMode="auto">
          <a:xfrm>
            <a:off x="7574683" y="300997"/>
            <a:ext cx="1125698" cy="518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hangingPunct="1"/>
            <a:endParaRPr lang="ru-RU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>
            <a:spLocks/>
          </p:cNvSpPr>
          <p:nvPr/>
        </p:nvSpPr>
        <p:spPr bwMode="auto">
          <a:xfrm>
            <a:off x="7578421" y="546724"/>
            <a:ext cx="432098" cy="33206"/>
          </a:xfrm>
          <a:custGeom>
            <a:avLst/>
            <a:gdLst/>
            <a:ahLst/>
            <a:cxnLst>
              <a:cxn ang="0">
                <a:pos x="1505" y="0"/>
              </a:cxn>
              <a:cxn ang="0">
                <a:pos x="0" y="0"/>
              </a:cxn>
              <a:cxn ang="0">
                <a:pos x="0" y="84"/>
              </a:cxn>
              <a:cxn ang="0">
                <a:pos x="1509" y="84"/>
              </a:cxn>
              <a:cxn ang="0">
                <a:pos x="1505" y="0"/>
              </a:cxn>
            </a:cxnLst>
            <a:rect l="0" t="0" r="r" b="b"/>
            <a:pathLst>
              <a:path w="1509" h="84">
                <a:moveTo>
                  <a:pt x="1505" y="0"/>
                </a:moveTo>
                <a:lnTo>
                  <a:pt x="0" y="0"/>
                </a:lnTo>
                <a:lnTo>
                  <a:pt x="0" y="84"/>
                </a:lnTo>
                <a:lnTo>
                  <a:pt x="1509" y="84"/>
                </a:lnTo>
                <a:lnTo>
                  <a:pt x="1505" y="0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hangingPunct="1"/>
            <a:endParaRPr lang="ru-RU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8272018" y="546724"/>
            <a:ext cx="432098" cy="33206"/>
          </a:xfrm>
          <a:custGeom>
            <a:avLst/>
            <a:gdLst/>
            <a:ahLst/>
            <a:cxnLst>
              <a:cxn ang="0">
                <a:pos x="1510" y="0"/>
              </a:cxn>
              <a:cxn ang="0">
                <a:pos x="9" y="0"/>
              </a:cxn>
              <a:cxn ang="0">
                <a:pos x="0" y="84"/>
              </a:cxn>
              <a:cxn ang="0">
                <a:pos x="1510" y="84"/>
              </a:cxn>
              <a:cxn ang="0">
                <a:pos x="1510" y="0"/>
              </a:cxn>
            </a:cxnLst>
            <a:rect l="0" t="0" r="r" b="b"/>
            <a:pathLst>
              <a:path w="1510" h="84">
                <a:moveTo>
                  <a:pt x="1510" y="0"/>
                </a:moveTo>
                <a:lnTo>
                  <a:pt x="9" y="0"/>
                </a:lnTo>
                <a:lnTo>
                  <a:pt x="0" y="84"/>
                </a:lnTo>
                <a:lnTo>
                  <a:pt x="1510" y="84"/>
                </a:lnTo>
                <a:lnTo>
                  <a:pt x="1510" y="0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hangingPunct="1"/>
            <a:endParaRPr lang="ru-RU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>
            <a:spLocks/>
          </p:cNvSpPr>
          <p:nvPr/>
        </p:nvSpPr>
        <p:spPr bwMode="auto">
          <a:xfrm>
            <a:off x="7574763" y="666268"/>
            <a:ext cx="98375" cy="122864"/>
          </a:xfrm>
          <a:custGeom>
            <a:avLst/>
            <a:gdLst/>
            <a:ahLst/>
            <a:cxnLst>
              <a:cxn ang="0">
                <a:pos x="0" y="17"/>
              </a:cxn>
              <a:cxn ang="0">
                <a:pos x="42" y="26"/>
              </a:cxn>
              <a:cxn ang="0">
                <a:pos x="42" y="283"/>
              </a:cxn>
              <a:cxn ang="0">
                <a:pos x="0" y="292"/>
              </a:cxn>
              <a:cxn ang="0">
                <a:pos x="0" y="309"/>
              </a:cxn>
              <a:cxn ang="0">
                <a:pos x="148" y="309"/>
              </a:cxn>
              <a:cxn ang="0">
                <a:pos x="148" y="292"/>
              </a:cxn>
              <a:cxn ang="0">
                <a:pos x="106" y="283"/>
              </a:cxn>
              <a:cxn ang="0">
                <a:pos x="106" y="30"/>
              </a:cxn>
              <a:cxn ang="0">
                <a:pos x="232" y="30"/>
              </a:cxn>
              <a:cxn ang="0">
                <a:pos x="232" y="283"/>
              </a:cxn>
              <a:cxn ang="0">
                <a:pos x="190" y="292"/>
              </a:cxn>
              <a:cxn ang="0">
                <a:pos x="190" y="309"/>
              </a:cxn>
              <a:cxn ang="0">
                <a:pos x="342" y="309"/>
              </a:cxn>
              <a:cxn ang="0">
                <a:pos x="342" y="292"/>
              </a:cxn>
              <a:cxn ang="0">
                <a:pos x="300" y="283"/>
              </a:cxn>
              <a:cxn ang="0">
                <a:pos x="300" y="26"/>
              </a:cxn>
              <a:cxn ang="0">
                <a:pos x="342" y="17"/>
              </a:cxn>
              <a:cxn ang="0">
                <a:pos x="342" y="0"/>
              </a:cxn>
              <a:cxn ang="0">
                <a:pos x="0" y="0"/>
              </a:cxn>
              <a:cxn ang="0">
                <a:pos x="0" y="17"/>
              </a:cxn>
            </a:cxnLst>
            <a:rect l="0" t="0" r="r" b="b"/>
            <a:pathLst>
              <a:path w="342" h="309">
                <a:moveTo>
                  <a:pt x="0" y="17"/>
                </a:moveTo>
                <a:lnTo>
                  <a:pt x="42" y="26"/>
                </a:lnTo>
                <a:lnTo>
                  <a:pt x="42" y="283"/>
                </a:lnTo>
                <a:lnTo>
                  <a:pt x="0" y="292"/>
                </a:lnTo>
                <a:lnTo>
                  <a:pt x="0" y="309"/>
                </a:lnTo>
                <a:lnTo>
                  <a:pt x="148" y="309"/>
                </a:lnTo>
                <a:lnTo>
                  <a:pt x="148" y="292"/>
                </a:lnTo>
                <a:lnTo>
                  <a:pt x="106" y="283"/>
                </a:lnTo>
                <a:lnTo>
                  <a:pt x="106" y="30"/>
                </a:lnTo>
                <a:lnTo>
                  <a:pt x="232" y="30"/>
                </a:lnTo>
                <a:lnTo>
                  <a:pt x="232" y="283"/>
                </a:lnTo>
                <a:lnTo>
                  <a:pt x="190" y="292"/>
                </a:lnTo>
                <a:lnTo>
                  <a:pt x="190" y="309"/>
                </a:lnTo>
                <a:lnTo>
                  <a:pt x="342" y="309"/>
                </a:lnTo>
                <a:lnTo>
                  <a:pt x="342" y="292"/>
                </a:lnTo>
                <a:lnTo>
                  <a:pt x="300" y="283"/>
                </a:lnTo>
                <a:lnTo>
                  <a:pt x="300" y="26"/>
                </a:lnTo>
                <a:lnTo>
                  <a:pt x="342" y="17"/>
                </a:lnTo>
                <a:lnTo>
                  <a:pt x="342" y="0"/>
                </a:lnTo>
                <a:lnTo>
                  <a:pt x="0" y="0"/>
                </a:lnTo>
                <a:lnTo>
                  <a:pt x="0" y="17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hangingPunct="1"/>
            <a:endParaRPr lang="ru-RU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>
            <a:spLocks noEditPoints="1"/>
          </p:cNvSpPr>
          <p:nvPr/>
        </p:nvSpPr>
        <p:spPr bwMode="auto">
          <a:xfrm>
            <a:off x="7690492" y="666268"/>
            <a:ext cx="67244" cy="122864"/>
          </a:xfrm>
          <a:custGeom>
            <a:avLst/>
            <a:gdLst/>
            <a:ahLst/>
            <a:cxnLst>
              <a:cxn ang="0">
                <a:pos x="148" y="0"/>
              </a:cxn>
              <a:cxn ang="0">
                <a:pos x="139" y="0"/>
              </a:cxn>
              <a:cxn ang="0">
                <a:pos x="0" y="0"/>
              </a:cxn>
              <a:cxn ang="0">
                <a:pos x="0" y="17"/>
              </a:cxn>
              <a:cxn ang="0">
                <a:pos x="38" y="26"/>
              </a:cxn>
              <a:cxn ang="0">
                <a:pos x="38" y="283"/>
              </a:cxn>
              <a:cxn ang="0">
                <a:pos x="0" y="292"/>
              </a:cxn>
              <a:cxn ang="0">
                <a:pos x="0" y="309"/>
              </a:cxn>
              <a:cxn ang="0">
                <a:pos x="139" y="309"/>
              </a:cxn>
              <a:cxn ang="0">
                <a:pos x="156" y="309"/>
              </a:cxn>
              <a:cxn ang="0">
                <a:pos x="156" y="292"/>
              </a:cxn>
              <a:cxn ang="0">
                <a:pos x="139" y="288"/>
              </a:cxn>
              <a:cxn ang="0">
                <a:pos x="101" y="283"/>
              </a:cxn>
              <a:cxn ang="0">
                <a:pos x="101" y="178"/>
              </a:cxn>
              <a:cxn ang="0">
                <a:pos x="127" y="178"/>
              </a:cxn>
              <a:cxn ang="0">
                <a:pos x="139" y="178"/>
              </a:cxn>
              <a:cxn ang="0">
                <a:pos x="236" y="81"/>
              </a:cxn>
              <a:cxn ang="0">
                <a:pos x="148" y="0"/>
              </a:cxn>
              <a:cxn ang="0">
                <a:pos x="139" y="161"/>
              </a:cxn>
              <a:cxn ang="0">
                <a:pos x="139" y="161"/>
              </a:cxn>
              <a:cxn ang="0">
                <a:pos x="118" y="161"/>
              </a:cxn>
              <a:cxn ang="0">
                <a:pos x="101" y="161"/>
              </a:cxn>
              <a:cxn ang="0">
                <a:pos x="101" y="21"/>
              </a:cxn>
              <a:cxn ang="0">
                <a:pos x="118" y="21"/>
              </a:cxn>
              <a:cxn ang="0">
                <a:pos x="139" y="26"/>
              </a:cxn>
              <a:cxn ang="0">
                <a:pos x="173" y="93"/>
              </a:cxn>
              <a:cxn ang="0">
                <a:pos x="139" y="161"/>
              </a:cxn>
            </a:cxnLst>
            <a:rect l="0" t="0" r="r" b="b"/>
            <a:pathLst>
              <a:path w="236" h="309">
                <a:moveTo>
                  <a:pt x="148" y="0"/>
                </a:moveTo>
                <a:lnTo>
                  <a:pt x="139" y="0"/>
                </a:lnTo>
                <a:lnTo>
                  <a:pt x="0" y="0"/>
                </a:lnTo>
                <a:lnTo>
                  <a:pt x="0" y="17"/>
                </a:lnTo>
                <a:lnTo>
                  <a:pt x="38" y="26"/>
                </a:lnTo>
                <a:lnTo>
                  <a:pt x="38" y="283"/>
                </a:lnTo>
                <a:lnTo>
                  <a:pt x="0" y="292"/>
                </a:lnTo>
                <a:lnTo>
                  <a:pt x="0" y="309"/>
                </a:lnTo>
                <a:lnTo>
                  <a:pt x="139" y="309"/>
                </a:lnTo>
                <a:lnTo>
                  <a:pt x="156" y="309"/>
                </a:lnTo>
                <a:lnTo>
                  <a:pt x="156" y="292"/>
                </a:lnTo>
                <a:lnTo>
                  <a:pt x="139" y="288"/>
                </a:lnTo>
                <a:lnTo>
                  <a:pt x="101" y="283"/>
                </a:lnTo>
                <a:lnTo>
                  <a:pt x="101" y="178"/>
                </a:lnTo>
                <a:lnTo>
                  <a:pt x="127" y="178"/>
                </a:lnTo>
                <a:lnTo>
                  <a:pt x="139" y="178"/>
                </a:lnTo>
                <a:cubicBezTo>
                  <a:pt x="203" y="174"/>
                  <a:pt x="236" y="144"/>
                  <a:pt x="236" y="81"/>
                </a:cubicBezTo>
                <a:cubicBezTo>
                  <a:pt x="236" y="26"/>
                  <a:pt x="198" y="0"/>
                  <a:pt x="148" y="0"/>
                </a:cubicBezTo>
                <a:close/>
                <a:moveTo>
                  <a:pt x="139" y="161"/>
                </a:moveTo>
                <a:lnTo>
                  <a:pt x="139" y="161"/>
                </a:lnTo>
                <a:lnTo>
                  <a:pt x="118" y="161"/>
                </a:lnTo>
                <a:lnTo>
                  <a:pt x="101" y="161"/>
                </a:lnTo>
                <a:lnTo>
                  <a:pt x="101" y="21"/>
                </a:lnTo>
                <a:lnTo>
                  <a:pt x="118" y="21"/>
                </a:lnTo>
                <a:cubicBezTo>
                  <a:pt x="122" y="21"/>
                  <a:pt x="131" y="21"/>
                  <a:pt x="139" y="26"/>
                </a:cubicBezTo>
                <a:cubicBezTo>
                  <a:pt x="156" y="30"/>
                  <a:pt x="173" y="51"/>
                  <a:pt x="173" y="93"/>
                </a:cubicBezTo>
                <a:cubicBezTo>
                  <a:pt x="173" y="123"/>
                  <a:pt x="165" y="152"/>
                  <a:pt x="139" y="161"/>
                </a:cubicBez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hangingPunct="1"/>
            <a:endParaRPr lang="ru-RU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>
            <a:spLocks noEditPoints="1"/>
          </p:cNvSpPr>
          <p:nvPr/>
        </p:nvSpPr>
        <p:spPr bwMode="auto">
          <a:xfrm>
            <a:off x="7776413" y="664607"/>
            <a:ext cx="90903" cy="126184"/>
          </a:xfrm>
          <a:custGeom>
            <a:avLst/>
            <a:gdLst/>
            <a:ahLst/>
            <a:cxnLst>
              <a:cxn ang="0">
                <a:pos x="160" y="0"/>
              </a:cxn>
              <a:cxn ang="0">
                <a:pos x="156" y="0"/>
              </a:cxn>
              <a:cxn ang="0">
                <a:pos x="0" y="156"/>
              </a:cxn>
              <a:cxn ang="0">
                <a:pos x="156" y="317"/>
              </a:cxn>
              <a:cxn ang="0">
                <a:pos x="160" y="317"/>
              </a:cxn>
              <a:cxn ang="0">
                <a:pos x="317" y="156"/>
              </a:cxn>
              <a:cxn ang="0">
                <a:pos x="160" y="0"/>
              </a:cxn>
              <a:cxn ang="0">
                <a:pos x="160" y="300"/>
              </a:cxn>
              <a:cxn ang="0">
                <a:pos x="160" y="300"/>
              </a:cxn>
              <a:cxn ang="0">
                <a:pos x="156" y="300"/>
              </a:cxn>
              <a:cxn ang="0">
                <a:pos x="72" y="148"/>
              </a:cxn>
              <a:cxn ang="0">
                <a:pos x="156" y="17"/>
              </a:cxn>
              <a:cxn ang="0">
                <a:pos x="245" y="169"/>
              </a:cxn>
              <a:cxn ang="0">
                <a:pos x="160" y="300"/>
              </a:cxn>
            </a:cxnLst>
            <a:rect l="0" t="0" r="r" b="b"/>
            <a:pathLst>
              <a:path w="317" h="317">
                <a:moveTo>
                  <a:pt x="160" y="0"/>
                </a:moveTo>
                <a:lnTo>
                  <a:pt x="156" y="0"/>
                </a:lnTo>
                <a:cubicBezTo>
                  <a:pt x="55" y="0"/>
                  <a:pt x="0" y="55"/>
                  <a:pt x="0" y="156"/>
                </a:cubicBezTo>
                <a:cubicBezTo>
                  <a:pt x="0" y="262"/>
                  <a:pt x="55" y="317"/>
                  <a:pt x="156" y="317"/>
                </a:cubicBezTo>
                <a:lnTo>
                  <a:pt x="160" y="317"/>
                </a:lnTo>
                <a:cubicBezTo>
                  <a:pt x="258" y="317"/>
                  <a:pt x="317" y="262"/>
                  <a:pt x="317" y="156"/>
                </a:cubicBezTo>
                <a:cubicBezTo>
                  <a:pt x="317" y="55"/>
                  <a:pt x="262" y="0"/>
                  <a:pt x="160" y="0"/>
                </a:cubicBezTo>
                <a:close/>
                <a:moveTo>
                  <a:pt x="160" y="300"/>
                </a:moveTo>
                <a:lnTo>
                  <a:pt x="160" y="300"/>
                </a:lnTo>
                <a:lnTo>
                  <a:pt x="156" y="300"/>
                </a:lnTo>
                <a:cubicBezTo>
                  <a:pt x="110" y="296"/>
                  <a:pt x="72" y="258"/>
                  <a:pt x="72" y="148"/>
                </a:cubicBezTo>
                <a:cubicBezTo>
                  <a:pt x="72" y="55"/>
                  <a:pt x="106" y="21"/>
                  <a:pt x="156" y="17"/>
                </a:cubicBezTo>
                <a:cubicBezTo>
                  <a:pt x="207" y="21"/>
                  <a:pt x="245" y="63"/>
                  <a:pt x="245" y="169"/>
                </a:cubicBezTo>
                <a:cubicBezTo>
                  <a:pt x="245" y="232"/>
                  <a:pt x="220" y="300"/>
                  <a:pt x="160" y="300"/>
                </a:cubicBez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hangingPunct="1"/>
            <a:endParaRPr lang="ru-RU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>
            <a:spLocks/>
          </p:cNvSpPr>
          <p:nvPr/>
        </p:nvSpPr>
        <p:spPr bwMode="auto">
          <a:xfrm>
            <a:off x="7888564" y="664607"/>
            <a:ext cx="83431" cy="126184"/>
          </a:xfrm>
          <a:custGeom>
            <a:avLst/>
            <a:gdLst/>
            <a:ahLst/>
            <a:cxnLst>
              <a:cxn ang="0">
                <a:pos x="190" y="296"/>
              </a:cxn>
              <a:cxn ang="0">
                <a:pos x="72" y="156"/>
              </a:cxn>
              <a:cxn ang="0">
                <a:pos x="173" y="21"/>
              </a:cxn>
              <a:cxn ang="0">
                <a:pos x="266" y="101"/>
              </a:cxn>
              <a:cxn ang="0">
                <a:pos x="283" y="101"/>
              </a:cxn>
              <a:cxn ang="0">
                <a:pos x="283" y="17"/>
              </a:cxn>
              <a:cxn ang="0">
                <a:pos x="262" y="17"/>
              </a:cxn>
              <a:cxn ang="0">
                <a:pos x="165" y="0"/>
              </a:cxn>
              <a:cxn ang="0">
                <a:pos x="0" y="152"/>
              </a:cxn>
              <a:cxn ang="0">
                <a:pos x="165" y="317"/>
              </a:cxn>
              <a:cxn ang="0">
                <a:pos x="292" y="287"/>
              </a:cxn>
              <a:cxn ang="0">
                <a:pos x="292" y="241"/>
              </a:cxn>
              <a:cxn ang="0">
                <a:pos x="283" y="241"/>
              </a:cxn>
              <a:cxn ang="0">
                <a:pos x="190" y="296"/>
              </a:cxn>
            </a:cxnLst>
            <a:rect l="0" t="0" r="r" b="b"/>
            <a:pathLst>
              <a:path w="292" h="317">
                <a:moveTo>
                  <a:pt x="190" y="296"/>
                </a:moveTo>
                <a:cubicBezTo>
                  <a:pt x="114" y="296"/>
                  <a:pt x="72" y="224"/>
                  <a:pt x="72" y="156"/>
                </a:cubicBezTo>
                <a:cubicBezTo>
                  <a:pt x="72" y="80"/>
                  <a:pt x="110" y="21"/>
                  <a:pt x="173" y="21"/>
                </a:cubicBezTo>
                <a:cubicBezTo>
                  <a:pt x="224" y="21"/>
                  <a:pt x="258" y="51"/>
                  <a:pt x="266" y="101"/>
                </a:cubicBezTo>
                <a:lnTo>
                  <a:pt x="283" y="101"/>
                </a:lnTo>
                <a:lnTo>
                  <a:pt x="283" y="17"/>
                </a:lnTo>
                <a:lnTo>
                  <a:pt x="262" y="17"/>
                </a:lnTo>
                <a:cubicBezTo>
                  <a:pt x="233" y="8"/>
                  <a:pt x="199" y="0"/>
                  <a:pt x="165" y="0"/>
                </a:cubicBezTo>
                <a:cubicBezTo>
                  <a:pt x="76" y="0"/>
                  <a:pt x="0" y="47"/>
                  <a:pt x="0" y="152"/>
                </a:cubicBezTo>
                <a:cubicBezTo>
                  <a:pt x="0" y="254"/>
                  <a:pt x="68" y="317"/>
                  <a:pt x="165" y="317"/>
                </a:cubicBezTo>
                <a:cubicBezTo>
                  <a:pt x="237" y="317"/>
                  <a:pt x="262" y="300"/>
                  <a:pt x="292" y="287"/>
                </a:cubicBezTo>
                <a:lnTo>
                  <a:pt x="292" y="241"/>
                </a:lnTo>
                <a:lnTo>
                  <a:pt x="283" y="241"/>
                </a:lnTo>
                <a:cubicBezTo>
                  <a:pt x="271" y="279"/>
                  <a:pt x="228" y="296"/>
                  <a:pt x="190" y="296"/>
                </a:cubicBez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hangingPunct="1"/>
            <a:endParaRPr lang="ru-RU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>
            <a:spLocks noEditPoints="1"/>
          </p:cNvSpPr>
          <p:nvPr/>
        </p:nvSpPr>
        <p:spPr bwMode="auto">
          <a:xfrm>
            <a:off x="7990594" y="666268"/>
            <a:ext cx="72224" cy="122864"/>
          </a:xfrm>
          <a:custGeom>
            <a:avLst/>
            <a:gdLst/>
            <a:ahLst/>
            <a:cxnLst>
              <a:cxn ang="0">
                <a:pos x="174" y="148"/>
              </a:cxn>
              <a:cxn ang="0">
                <a:pos x="174" y="144"/>
              </a:cxn>
              <a:cxn ang="0">
                <a:pos x="241" y="72"/>
              </a:cxn>
              <a:cxn ang="0">
                <a:pos x="140" y="0"/>
              </a:cxn>
              <a:cxn ang="0">
                <a:pos x="0" y="0"/>
              </a:cxn>
              <a:cxn ang="0">
                <a:pos x="0" y="17"/>
              </a:cxn>
              <a:cxn ang="0">
                <a:pos x="38" y="26"/>
              </a:cxn>
              <a:cxn ang="0">
                <a:pos x="38" y="283"/>
              </a:cxn>
              <a:cxn ang="0">
                <a:pos x="0" y="292"/>
              </a:cxn>
              <a:cxn ang="0">
                <a:pos x="0" y="309"/>
              </a:cxn>
              <a:cxn ang="0">
                <a:pos x="140" y="309"/>
              </a:cxn>
              <a:cxn ang="0">
                <a:pos x="148" y="309"/>
              </a:cxn>
              <a:cxn ang="0">
                <a:pos x="254" y="228"/>
              </a:cxn>
              <a:cxn ang="0">
                <a:pos x="174" y="148"/>
              </a:cxn>
              <a:cxn ang="0">
                <a:pos x="102" y="21"/>
              </a:cxn>
              <a:cxn ang="0">
                <a:pos x="102" y="21"/>
              </a:cxn>
              <a:cxn ang="0">
                <a:pos x="140" y="26"/>
              </a:cxn>
              <a:cxn ang="0">
                <a:pos x="174" y="81"/>
              </a:cxn>
              <a:cxn ang="0">
                <a:pos x="140" y="136"/>
              </a:cxn>
              <a:cxn ang="0">
                <a:pos x="127" y="140"/>
              </a:cxn>
              <a:cxn ang="0">
                <a:pos x="102" y="140"/>
              </a:cxn>
              <a:cxn ang="0">
                <a:pos x="102" y="21"/>
              </a:cxn>
              <a:cxn ang="0">
                <a:pos x="140" y="288"/>
              </a:cxn>
              <a:cxn ang="0">
                <a:pos x="140" y="288"/>
              </a:cxn>
              <a:cxn ang="0">
                <a:pos x="102" y="271"/>
              </a:cxn>
              <a:cxn ang="0">
                <a:pos x="102" y="157"/>
              </a:cxn>
              <a:cxn ang="0">
                <a:pos x="127" y="157"/>
              </a:cxn>
              <a:cxn ang="0">
                <a:pos x="140" y="157"/>
              </a:cxn>
              <a:cxn ang="0">
                <a:pos x="190" y="228"/>
              </a:cxn>
              <a:cxn ang="0">
                <a:pos x="140" y="288"/>
              </a:cxn>
            </a:cxnLst>
            <a:rect l="0" t="0" r="r" b="b"/>
            <a:pathLst>
              <a:path w="254" h="309">
                <a:moveTo>
                  <a:pt x="174" y="148"/>
                </a:moveTo>
                <a:lnTo>
                  <a:pt x="174" y="144"/>
                </a:lnTo>
                <a:cubicBezTo>
                  <a:pt x="212" y="136"/>
                  <a:pt x="241" y="110"/>
                  <a:pt x="241" y="72"/>
                </a:cubicBezTo>
                <a:cubicBezTo>
                  <a:pt x="241" y="21"/>
                  <a:pt x="199" y="0"/>
                  <a:pt x="140" y="0"/>
                </a:cubicBezTo>
                <a:lnTo>
                  <a:pt x="0" y="0"/>
                </a:lnTo>
                <a:lnTo>
                  <a:pt x="0" y="17"/>
                </a:lnTo>
                <a:lnTo>
                  <a:pt x="38" y="26"/>
                </a:lnTo>
                <a:lnTo>
                  <a:pt x="38" y="283"/>
                </a:lnTo>
                <a:lnTo>
                  <a:pt x="0" y="292"/>
                </a:lnTo>
                <a:lnTo>
                  <a:pt x="0" y="309"/>
                </a:lnTo>
                <a:lnTo>
                  <a:pt x="140" y="309"/>
                </a:lnTo>
                <a:lnTo>
                  <a:pt x="148" y="309"/>
                </a:lnTo>
                <a:cubicBezTo>
                  <a:pt x="207" y="309"/>
                  <a:pt x="254" y="279"/>
                  <a:pt x="254" y="228"/>
                </a:cubicBezTo>
                <a:cubicBezTo>
                  <a:pt x="254" y="174"/>
                  <a:pt x="224" y="152"/>
                  <a:pt x="174" y="148"/>
                </a:cubicBezTo>
                <a:close/>
                <a:moveTo>
                  <a:pt x="102" y="21"/>
                </a:moveTo>
                <a:lnTo>
                  <a:pt x="102" y="21"/>
                </a:lnTo>
                <a:cubicBezTo>
                  <a:pt x="114" y="21"/>
                  <a:pt x="127" y="21"/>
                  <a:pt x="140" y="26"/>
                </a:cubicBezTo>
                <a:cubicBezTo>
                  <a:pt x="161" y="30"/>
                  <a:pt x="174" y="47"/>
                  <a:pt x="174" y="81"/>
                </a:cubicBezTo>
                <a:cubicBezTo>
                  <a:pt x="174" y="106"/>
                  <a:pt x="165" y="131"/>
                  <a:pt x="140" y="136"/>
                </a:cubicBezTo>
                <a:cubicBezTo>
                  <a:pt x="135" y="136"/>
                  <a:pt x="131" y="140"/>
                  <a:pt x="127" y="140"/>
                </a:cubicBezTo>
                <a:lnTo>
                  <a:pt x="102" y="140"/>
                </a:lnTo>
                <a:lnTo>
                  <a:pt x="102" y="21"/>
                </a:lnTo>
                <a:close/>
                <a:moveTo>
                  <a:pt x="140" y="288"/>
                </a:moveTo>
                <a:lnTo>
                  <a:pt x="140" y="288"/>
                </a:lnTo>
                <a:cubicBezTo>
                  <a:pt x="123" y="288"/>
                  <a:pt x="110" y="279"/>
                  <a:pt x="102" y="271"/>
                </a:cubicBezTo>
                <a:lnTo>
                  <a:pt x="102" y="157"/>
                </a:lnTo>
                <a:lnTo>
                  <a:pt x="127" y="157"/>
                </a:lnTo>
                <a:lnTo>
                  <a:pt x="140" y="157"/>
                </a:lnTo>
                <a:cubicBezTo>
                  <a:pt x="174" y="165"/>
                  <a:pt x="190" y="190"/>
                  <a:pt x="190" y="228"/>
                </a:cubicBezTo>
                <a:cubicBezTo>
                  <a:pt x="190" y="262"/>
                  <a:pt x="174" y="288"/>
                  <a:pt x="140" y="288"/>
                </a:cubicBez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hangingPunct="1"/>
            <a:endParaRPr lang="ru-RU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>
            <a:spLocks/>
          </p:cNvSpPr>
          <p:nvPr/>
        </p:nvSpPr>
        <p:spPr bwMode="auto">
          <a:xfrm>
            <a:off x="8083987" y="666268"/>
            <a:ext cx="67244" cy="122864"/>
          </a:xfrm>
          <a:custGeom>
            <a:avLst/>
            <a:gdLst/>
            <a:ahLst/>
            <a:cxnLst>
              <a:cxn ang="0">
                <a:pos x="199" y="279"/>
              </a:cxn>
              <a:cxn ang="0">
                <a:pos x="101" y="279"/>
              </a:cxn>
              <a:cxn ang="0">
                <a:pos x="101" y="157"/>
              </a:cxn>
              <a:cxn ang="0">
                <a:pos x="156" y="157"/>
              </a:cxn>
              <a:cxn ang="0">
                <a:pos x="169" y="199"/>
              </a:cxn>
              <a:cxn ang="0">
                <a:pos x="186" y="199"/>
              </a:cxn>
              <a:cxn ang="0">
                <a:pos x="182" y="144"/>
              </a:cxn>
              <a:cxn ang="0">
                <a:pos x="186" y="93"/>
              </a:cxn>
              <a:cxn ang="0">
                <a:pos x="169" y="93"/>
              </a:cxn>
              <a:cxn ang="0">
                <a:pos x="156" y="136"/>
              </a:cxn>
              <a:cxn ang="0">
                <a:pos x="101" y="136"/>
              </a:cxn>
              <a:cxn ang="0">
                <a:pos x="101" y="30"/>
              </a:cxn>
              <a:cxn ang="0">
                <a:pos x="194" y="30"/>
              </a:cxn>
              <a:cxn ang="0">
                <a:pos x="207" y="81"/>
              </a:cxn>
              <a:cxn ang="0">
                <a:pos x="224" y="81"/>
              </a:cxn>
              <a:cxn ang="0">
                <a:pos x="220" y="0"/>
              </a:cxn>
              <a:cxn ang="0">
                <a:pos x="203" y="0"/>
              </a:cxn>
              <a:cxn ang="0">
                <a:pos x="0" y="0"/>
              </a:cxn>
              <a:cxn ang="0">
                <a:pos x="0" y="17"/>
              </a:cxn>
              <a:cxn ang="0">
                <a:pos x="38" y="26"/>
              </a:cxn>
              <a:cxn ang="0">
                <a:pos x="38" y="283"/>
              </a:cxn>
              <a:cxn ang="0">
                <a:pos x="0" y="292"/>
              </a:cxn>
              <a:cxn ang="0">
                <a:pos x="0" y="309"/>
              </a:cxn>
              <a:cxn ang="0">
                <a:pos x="224" y="309"/>
              </a:cxn>
              <a:cxn ang="0">
                <a:pos x="237" y="220"/>
              </a:cxn>
              <a:cxn ang="0">
                <a:pos x="220" y="220"/>
              </a:cxn>
              <a:cxn ang="0">
                <a:pos x="199" y="279"/>
              </a:cxn>
            </a:cxnLst>
            <a:rect l="0" t="0" r="r" b="b"/>
            <a:pathLst>
              <a:path w="237" h="309">
                <a:moveTo>
                  <a:pt x="199" y="279"/>
                </a:moveTo>
                <a:lnTo>
                  <a:pt x="101" y="279"/>
                </a:lnTo>
                <a:lnTo>
                  <a:pt x="101" y="157"/>
                </a:lnTo>
                <a:lnTo>
                  <a:pt x="156" y="157"/>
                </a:lnTo>
                <a:lnTo>
                  <a:pt x="169" y="199"/>
                </a:lnTo>
                <a:lnTo>
                  <a:pt x="186" y="199"/>
                </a:lnTo>
                <a:cubicBezTo>
                  <a:pt x="182" y="182"/>
                  <a:pt x="182" y="165"/>
                  <a:pt x="182" y="144"/>
                </a:cubicBezTo>
                <a:cubicBezTo>
                  <a:pt x="182" y="127"/>
                  <a:pt x="182" y="110"/>
                  <a:pt x="186" y="93"/>
                </a:cubicBezTo>
                <a:lnTo>
                  <a:pt x="169" y="93"/>
                </a:lnTo>
                <a:lnTo>
                  <a:pt x="156" y="136"/>
                </a:lnTo>
                <a:lnTo>
                  <a:pt x="101" y="136"/>
                </a:lnTo>
                <a:lnTo>
                  <a:pt x="101" y="30"/>
                </a:lnTo>
                <a:lnTo>
                  <a:pt x="194" y="30"/>
                </a:lnTo>
                <a:lnTo>
                  <a:pt x="207" y="81"/>
                </a:lnTo>
                <a:lnTo>
                  <a:pt x="224" y="81"/>
                </a:lnTo>
                <a:lnTo>
                  <a:pt x="220" y="0"/>
                </a:lnTo>
                <a:lnTo>
                  <a:pt x="203" y="0"/>
                </a:lnTo>
                <a:lnTo>
                  <a:pt x="0" y="0"/>
                </a:lnTo>
                <a:lnTo>
                  <a:pt x="0" y="17"/>
                </a:lnTo>
                <a:lnTo>
                  <a:pt x="38" y="26"/>
                </a:lnTo>
                <a:lnTo>
                  <a:pt x="38" y="283"/>
                </a:lnTo>
                <a:lnTo>
                  <a:pt x="0" y="292"/>
                </a:lnTo>
                <a:lnTo>
                  <a:pt x="0" y="309"/>
                </a:lnTo>
                <a:lnTo>
                  <a:pt x="224" y="309"/>
                </a:lnTo>
                <a:lnTo>
                  <a:pt x="237" y="220"/>
                </a:lnTo>
                <a:lnTo>
                  <a:pt x="220" y="220"/>
                </a:lnTo>
                <a:lnTo>
                  <a:pt x="199" y="279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hangingPunct="1"/>
            <a:endParaRPr lang="ru-RU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>
            <a:spLocks/>
          </p:cNvSpPr>
          <p:nvPr/>
        </p:nvSpPr>
        <p:spPr bwMode="auto">
          <a:xfrm>
            <a:off x="8169909" y="666429"/>
            <a:ext cx="141958" cy="157731"/>
          </a:xfrm>
          <a:custGeom>
            <a:avLst/>
            <a:gdLst/>
            <a:ahLst/>
            <a:cxnLst>
              <a:cxn ang="0">
                <a:pos x="444" y="26"/>
              </a:cxn>
              <a:cxn ang="0">
                <a:pos x="490" y="17"/>
              </a:cxn>
              <a:cxn ang="0">
                <a:pos x="490" y="0"/>
              </a:cxn>
              <a:cxn ang="0">
                <a:pos x="338" y="0"/>
              </a:cxn>
              <a:cxn ang="0">
                <a:pos x="338" y="17"/>
              </a:cxn>
              <a:cxn ang="0">
                <a:pos x="380" y="26"/>
              </a:cxn>
              <a:cxn ang="0">
                <a:pos x="380" y="283"/>
              </a:cxn>
              <a:cxn ang="0">
                <a:pos x="275" y="283"/>
              </a:cxn>
              <a:cxn ang="0">
                <a:pos x="275" y="26"/>
              </a:cxn>
              <a:cxn ang="0">
                <a:pos x="317" y="17"/>
              </a:cxn>
              <a:cxn ang="0">
                <a:pos x="317" y="0"/>
              </a:cxn>
              <a:cxn ang="0">
                <a:pos x="169" y="0"/>
              </a:cxn>
              <a:cxn ang="0">
                <a:pos x="169" y="17"/>
              </a:cxn>
              <a:cxn ang="0">
                <a:pos x="211" y="26"/>
              </a:cxn>
              <a:cxn ang="0">
                <a:pos x="211" y="283"/>
              </a:cxn>
              <a:cxn ang="0">
                <a:pos x="106" y="283"/>
              </a:cxn>
              <a:cxn ang="0">
                <a:pos x="106" y="26"/>
              </a:cxn>
              <a:cxn ang="0">
                <a:pos x="148" y="17"/>
              </a:cxn>
              <a:cxn ang="0">
                <a:pos x="148" y="0"/>
              </a:cxn>
              <a:cxn ang="0">
                <a:pos x="0" y="0"/>
              </a:cxn>
              <a:cxn ang="0">
                <a:pos x="0" y="17"/>
              </a:cxn>
              <a:cxn ang="0">
                <a:pos x="42" y="26"/>
              </a:cxn>
              <a:cxn ang="0">
                <a:pos x="42" y="283"/>
              </a:cxn>
              <a:cxn ang="0">
                <a:pos x="0" y="292"/>
              </a:cxn>
              <a:cxn ang="0">
                <a:pos x="0" y="309"/>
              </a:cxn>
              <a:cxn ang="0">
                <a:pos x="457" y="309"/>
              </a:cxn>
              <a:cxn ang="0">
                <a:pos x="457" y="398"/>
              </a:cxn>
              <a:cxn ang="0">
                <a:pos x="474" y="398"/>
              </a:cxn>
              <a:cxn ang="0">
                <a:pos x="495" y="283"/>
              </a:cxn>
              <a:cxn ang="0">
                <a:pos x="444" y="283"/>
              </a:cxn>
              <a:cxn ang="0">
                <a:pos x="444" y="26"/>
              </a:cxn>
            </a:cxnLst>
            <a:rect l="0" t="0" r="r" b="b"/>
            <a:pathLst>
              <a:path w="495" h="398">
                <a:moveTo>
                  <a:pt x="444" y="26"/>
                </a:moveTo>
                <a:lnTo>
                  <a:pt x="490" y="17"/>
                </a:lnTo>
                <a:lnTo>
                  <a:pt x="490" y="0"/>
                </a:lnTo>
                <a:lnTo>
                  <a:pt x="338" y="0"/>
                </a:lnTo>
                <a:lnTo>
                  <a:pt x="338" y="17"/>
                </a:lnTo>
                <a:lnTo>
                  <a:pt x="380" y="26"/>
                </a:lnTo>
                <a:lnTo>
                  <a:pt x="380" y="283"/>
                </a:lnTo>
                <a:lnTo>
                  <a:pt x="275" y="283"/>
                </a:lnTo>
                <a:lnTo>
                  <a:pt x="275" y="26"/>
                </a:lnTo>
                <a:lnTo>
                  <a:pt x="317" y="17"/>
                </a:lnTo>
                <a:lnTo>
                  <a:pt x="317" y="0"/>
                </a:lnTo>
                <a:lnTo>
                  <a:pt x="169" y="0"/>
                </a:lnTo>
                <a:lnTo>
                  <a:pt x="169" y="17"/>
                </a:lnTo>
                <a:lnTo>
                  <a:pt x="211" y="26"/>
                </a:lnTo>
                <a:lnTo>
                  <a:pt x="211" y="283"/>
                </a:lnTo>
                <a:lnTo>
                  <a:pt x="106" y="283"/>
                </a:lnTo>
                <a:lnTo>
                  <a:pt x="106" y="26"/>
                </a:lnTo>
                <a:lnTo>
                  <a:pt x="148" y="17"/>
                </a:lnTo>
                <a:lnTo>
                  <a:pt x="148" y="0"/>
                </a:lnTo>
                <a:lnTo>
                  <a:pt x="0" y="0"/>
                </a:lnTo>
                <a:lnTo>
                  <a:pt x="0" y="17"/>
                </a:lnTo>
                <a:lnTo>
                  <a:pt x="42" y="26"/>
                </a:lnTo>
                <a:lnTo>
                  <a:pt x="42" y="283"/>
                </a:lnTo>
                <a:lnTo>
                  <a:pt x="0" y="292"/>
                </a:lnTo>
                <a:lnTo>
                  <a:pt x="0" y="309"/>
                </a:lnTo>
                <a:lnTo>
                  <a:pt x="457" y="309"/>
                </a:lnTo>
                <a:lnTo>
                  <a:pt x="457" y="398"/>
                </a:lnTo>
                <a:lnTo>
                  <a:pt x="474" y="398"/>
                </a:lnTo>
                <a:lnTo>
                  <a:pt x="495" y="283"/>
                </a:lnTo>
                <a:lnTo>
                  <a:pt x="444" y="283"/>
                </a:lnTo>
                <a:lnTo>
                  <a:pt x="444" y="26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hangingPunct="1"/>
            <a:endParaRPr lang="ru-RU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>
            <a:spLocks/>
          </p:cNvSpPr>
          <p:nvPr/>
        </p:nvSpPr>
        <p:spPr bwMode="auto">
          <a:xfrm>
            <a:off x="8325563" y="666268"/>
            <a:ext cx="68488" cy="122864"/>
          </a:xfrm>
          <a:custGeom>
            <a:avLst/>
            <a:gdLst/>
            <a:ahLst/>
            <a:cxnLst>
              <a:cxn ang="0">
                <a:pos x="237" y="220"/>
              </a:cxn>
              <a:cxn ang="0">
                <a:pos x="224" y="220"/>
              </a:cxn>
              <a:cxn ang="0">
                <a:pos x="199" y="279"/>
              </a:cxn>
              <a:cxn ang="0">
                <a:pos x="102" y="279"/>
              </a:cxn>
              <a:cxn ang="0">
                <a:pos x="102" y="157"/>
              </a:cxn>
              <a:cxn ang="0">
                <a:pos x="157" y="157"/>
              </a:cxn>
              <a:cxn ang="0">
                <a:pos x="170" y="199"/>
              </a:cxn>
              <a:cxn ang="0">
                <a:pos x="186" y="199"/>
              </a:cxn>
              <a:cxn ang="0">
                <a:pos x="182" y="144"/>
              </a:cxn>
              <a:cxn ang="0">
                <a:pos x="186" y="93"/>
              </a:cxn>
              <a:cxn ang="0">
                <a:pos x="174" y="93"/>
              </a:cxn>
              <a:cxn ang="0">
                <a:pos x="157" y="136"/>
              </a:cxn>
              <a:cxn ang="0">
                <a:pos x="102" y="136"/>
              </a:cxn>
              <a:cxn ang="0">
                <a:pos x="102" y="30"/>
              </a:cxn>
              <a:cxn ang="0">
                <a:pos x="195" y="30"/>
              </a:cxn>
              <a:cxn ang="0">
                <a:pos x="208" y="81"/>
              </a:cxn>
              <a:cxn ang="0">
                <a:pos x="224" y="81"/>
              </a:cxn>
              <a:cxn ang="0">
                <a:pos x="220" y="0"/>
              </a:cxn>
              <a:cxn ang="0">
                <a:pos x="0" y="0"/>
              </a:cxn>
              <a:cxn ang="0">
                <a:pos x="0" y="17"/>
              </a:cxn>
              <a:cxn ang="0">
                <a:pos x="38" y="26"/>
              </a:cxn>
              <a:cxn ang="0">
                <a:pos x="38" y="283"/>
              </a:cxn>
              <a:cxn ang="0">
                <a:pos x="0" y="292"/>
              </a:cxn>
              <a:cxn ang="0">
                <a:pos x="0" y="309"/>
              </a:cxn>
              <a:cxn ang="0">
                <a:pos x="229" y="309"/>
              </a:cxn>
              <a:cxn ang="0">
                <a:pos x="237" y="220"/>
              </a:cxn>
            </a:cxnLst>
            <a:rect l="0" t="0" r="r" b="b"/>
            <a:pathLst>
              <a:path w="237" h="309">
                <a:moveTo>
                  <a:pt x="237" y="220"/>
                </a:moveTo>
                <a:lnTo>
                  <a:pt x="224" y="220"/>
                </a:lnTo>
                <a:lnTo>
                  <a:pt x="199" y="279"/>
                </a:lnTo>
                <a:lnTo>
                  <a:pt x="102" y="279"/>
                </a:lnTo>
                <a:lnTo>
                  <a:pt x="102" y="157"/>
                </a:lnTo>
                <a:lnTo>
                  <a:pt x="157" y="157"/>
                </a:lnTo>
                <a:lnTo>
                  <a:pt x="170" y="199"/>
                </a:lnTo>
                <a:lnTo>
                  <a:pt x="186" y="199"/>
                </a:lnTo>
                <a:cubicBezTo>
                  <a:pt x="186" y="182"/>
                  <a:pt x="182" y="165"/>
                  <a:pt x="182" y="144"/>
                </a:cubicBezTo>
                <a:cubicBezTo>
                  <a:pt x="182" y="127"/>
                  <a:pt x="186" y="110"/>
                  <a:pt x="186" y="93"/>
                </a:cubicBezTo>
                <a:lnTo>
                  <a:pt x="174" y="93"/>
                </a:lnTo>
                <a:lnTo>
                  <a:pt x="157" y="136"/>
                </a:lnTo>
                <a:lnTo>
                  <a:pt x="102" y="136"/>
                </a:lnTo>
                <a:lnTo>
                  <a:pt x="102" y="30"/>
                </a:lnTo>
                <a:lnTo>
                  <a:pt x="195" y="30"/>
                </a:lnTo>
                <a:lnTo>
                  <a:pt x="208" y="81"/>
                </a:lnTo>
                <a:lnTo>
                  <a:pt x="224" y="81"/>
                </a:lnTo>
                <a:lnTo>
                  <a:pt x="220" y="0"/>
                </a:lnTo>
                <a:lnTo>
                  <a:pt x="0" y="0"/>
                </a:lnTo>
                <a:lnTo>
                  <a:pt x="0" y="17"/>
                </a:lnTo>
                <a:lnTo>
                  <a:pt x="38" y="26"/>
                </a:lnTo>
                <a:lnTo>
                  <a:pt x="38" y="283"/>
                </a:lnTo>
                <a:lnTo>
                  <a:pt x="0" y="292"/>
                </a:lnTo>
                <a:lnTo>
                  <a:pt x="0" y="309"/>
                </a:lnTo>
                <a:lnTo>
                  <a:pt x="229" y="309"/>
                </a:lnTo>
                <a:lnTo>
                  <a:pt x="237" y="220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hangingPunct="1"/>
            <a:endParaRPr lang="ru-RU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>
            <a:spLocks/>
          </p:cNvSpPr>
          <p:nvPr/>
        </p:nvSpPr>
        <p:spPr bwMode="auto">
          <a:xfrm>
            <a:off x="8412811" y="666268"/>
            <a:ext cx="97129" cy="122864"/>
          </a:xfrm>
          <a:custGeom>
            <a:avLst/>
            <a:gdLst/>
            <a:ahLst/>
            <a:cxnLst>
              <a:cxn ang="0">
                <a:pos x="190" y="17"/>
              </a:cxn>
              <a:cxn ang="0">
                <a:pos x="236" y="26"/>
              </a:cxn>
              <a:cxn ang="0">
                <a:pos x="236" y="136"/>
              </a:cxn>
              <a:cxn ang="0">
                <a:pos x="105" y="136"/>
              </a:cxn>
              <a:cxn ang="0">
                <a:pos x="105" y="26"/>
              </a:cxn>
              <a:cxn ang="0">
                <a:pos x="152" y="17"/>
              </a:cxn>
              <a:cxn ang="0">
                <a:pos x="152" y="0"/>
              </a:cxn>
              <a:cxn ang="0">
                <a:pos x="0" y="0"/>
              </a:cxn>
              <a:cxn ang="0">
                <a:pos x="0" y="17"/>
              </a:cxn>
              <a:cxn ang="0">
                <a:pos x="42" y="26"/>
              </a:cxn>
              <a:cxn ang="0">
                <a:pos x="42" y="283"/>
              </a:cxn>
              <a:cxn ang="0">
                <a:pos x="0" y="292"/>
              </a:cxn>
              <a:cxn ang="0">
                <a:pos x="0" y="309"/>
              </a:cxn>
              <a:cxn ang="0">
                <a:pos x="152" y="309"/>
              </a:cxn>
              <a:cxn ang="0">
                <a:pos x="152" y="292"/>
              </a:cxn>
              <a:cxn ang="0">
                <a:pos x="105" y="283"/>
              </a:cxn>
              <a:cxn ang="0">
                <a:pos x="105" y="161"/>
              </a:cxn>
              <a:cxn ang="0">
                <a:pos x="236" y="161"/>
              </a:cxn>
              <a:cxn ang="0">
                <a:pos x="236" y="283"/>
              </a:cxn>
              <a:cxn ang="0">
                <a:pos x="190" y="292"/>
              </a:cxn>
              <a:cxn ang="0">
                <a:pos x="190" y="309"/>
              </a:cxn>
              <a:cxn ang="0">
                <a:pos x="342" y="309"/>
              </a:cxn>
              <a:cxn ang="0">
                <a:pos x="342" y="292"/>
              </a:cxn>
              <a:cxn ang="0">
                <a:pos x="300" y="283"/>
              </a:cxn>
              <a:cxn ang="0">
                <a:pos x="300" y="26"/>
              </a:cxn>
              <a:cxn ang="0">
                <a:pos x="342" y="17"/>
              </a:cxn>
              <a:cxn ang="0">
                <a:pos x="342" y="0"/>
              </a:cxn>
              <a:cxn ang="0">
                <a:pos x="190" y="0"/>
              </a:cxn>
              <a:cxn ang="0">
                <a:pos x="190" y="17"/>
              </a:cxn>
            </a:cxnLst>
            <a:rect l="0" t="0" r="r" b="b"/>
            <a:pathLst>
              <a:path w="342" h="309">
                <a:moveTo>
                  <a:pt x="190" y="17"/>
                </a:moveTo>
                <a:lnTo>
                  <a:pt x="236" y="26"/>
                </a:lnTo>
                <a:lnTo>
                  <a:pt x="236" y="136"/>
                </a:lnTo>
                <a:lnTo>
                  <a:pt x="105" y="136"/>
                </a:lnTo>
                <a:lnTo>
                  <a:pt x="105" y="26"/>
                </a:lnTo>
                <a:lnTo>
                  <a:pt x="152" y="17"/>
                </a:lnTo>
                <a:lnTo>
                  <a:pt x="152" y="0"/>
                </a:lnTo>
                <a:lnTo>
                  <a:pt x="0" y="0"/>
                </a:lnTo>
                <a:lnTo>
                  <a:pt x="0" y="17"/>
                </a:lnTo>
                <a:lnTo>
                  <a:pt x="42" y="26"/>
                </a:lnTo>
                <a:lnTo>
                  <a:pt x="42" y="283"/>
                </a:lnTo>
                <a:lnTo>
                  <a:pt x="0" y="292"/>
                </a:lnTo>
                <a:lnTo>
                  <a:pt x="0" y="309"/>
                </a:lnTo>
                <a:lnTo>
                  <a:pt x="152" y="309"/>
                </a:lnTo>
                <a:lnTo>
                  <a:pt x="152" y="292"/>
                </a:lnTo>
                <a:lnTo>
                  <a:pt x="105" y="283"/>
                </a:lnTo>
                <a:lnTo>
                  <a:pt x="105" y="161"/>
                </a:lnTo>
                <a:lnTo>
                  <a:pt x="236" y="161"/>
                </a:lnTo>
                <a:lnTo>
                  <a:pt x="236" y="283"/>
                </a:lnTo>
                <a:lnTo>
                  <a:pt x="190" y="292"/>
                </a:lnTo>
                <a:lnTo>
                  <a:pt x="190" y="309"/>
                </a:lnTo>
                <a:lnTo>
                  <a:pt x="342" y="309"/>
                </a:lnTo>
                <a:lnTo>
                  <a:pt x="342" y="292"/>
                </a:lnTo>
                <a:lnTo>
                  <a:pt x="300" y="283"/>
                </a:lnTo>
                <a:lnTo>
                  <a:pt x="300" y="26"/>
                </a:lnTo>
                <a:lnTo>
                  <a:pt x="342" y="17"/>
                </a:lnTo>
                <a:lnTo>
                  <a:pt x="342" y="0"/>
                </a:lnTo>
                <a:lnTo>
                  <a:pt x="190" y="0"/>
                </a:lnTo>
                <a:lnTo>
                  <a:pt x="190" y="17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hangingPunct="1"/>
            <a:endParaRPr lang="ru-RU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>
            <a:spLocks/>
          </p:cNvSpPr>
          <p:nvPr/>
        </p:nvSpPr>
        <p:spPr bwMode="auto">
          <a:xfrm>
            <a:off x="8526127" y="666268"/>
            <a:ext cx="98375" cy="122864"/>
          </a:xfrm>
          <a:custGeom>
            <a:avLst/>
            <a:gdLst/>
            <a:ahLst/>
            <a:cxnLst>
              <a:cxn ang="0">
                <a:pos x="190" y="17"/>
              </a:cxn>
              <a:cxn ang="0">
                <a:pos x="237" y="26"/>
              </a:cxn>
              <a:cxn ang="0">
                <a:pos x="237" y="30"/>
              </a:cxn>
              <a:cxn ang="0">
                <a:pos x="106" y="237"/>
              </a:cxn>
              <a:cxn ang="0">
                <a:pos x="106" y="26"/>
              </a:cxn>
              <a:cxn ang="0">
                <a:pos x="152" y="17"/>
              </a:cxn>
              <a:cxn ang="0">
                <a:pos x="152" y="0"/>
              </a:cxn>
              <a:cxn ang="0">
                <a:pos x="0" y="0"/>
              </a:cxn>
              <a:cxn ang="0">
                <a:pos x="0" y="17"/>
              </a:cxn>
              <a:cxn ang="0">
                <a:pos x="42" y="26"/>
              </a:cxn>
              <a:cxn ang="0">
                <a:pos x="42" y="283"/>
              </a:cxn>
              <a:cxn ang="0">
                <a:pos x="0" y="292"/>
              </a:cxn>
              <a:cxn ang="0">
                <a:pos x="0" y="309"/>
              </a:cxn>
              <a:cxn ang="0">
                <a:pos x="152" y="309"/>
              </a:cxn>
              <a:cxn ang="0">
                <a:pos x="152" y="292"/>
              </a:cxn>
              <a:cxn ang="0">
                <a:pos x="106" y="283"/>
              </a:cxn>
              <a:cxn ang="0">
                <a:pos x="106" y="279"/>
              </a:cxn>
              <a:cxn ang="0">
                <a:pos x="237" y="72"/>
              </a:cxn>
              <a:cxn ang="0">
                <a:pos x="237" y="283"/>
              </a:cxn>
              <a:cxn ang="0">
                <a:pos x="190" y="292"/>
              </a:cxn>
              <a:cxn ang="0">
                <a:pos x="190" y="309"/>
              </a:cxn>
              <a:cxn ang="0">
                <a:pos x="342" y="309"/>
              </a:cxn>
              <a:cxn ang="0">
                <a:pos x="342" y="292"/>
              </a:cxn>
              <a:cxn ang="0">
                <a:pos x="300" y="283"/>
              </a:cxn>
              <a:cxn ang="0">
                <a:pos x="300" y="26"/>
              </a:cxn>
              <a:cxn ang="0">
                <a:pos x="342" y="17"/>
              </a:cxn>
              <a:cxn ang="0">
                <a:pos x="342" y="0"/>
              </a:cxn>
              <a:cxn ang="0">
                <a:pos x="190" y="0"/>
              </a:cxn>
              <a:cxn ang="0">
                <a:pos x="190" y="17"/>
              </a:cxn>
            </a:cxnLst>
            <a:rect l="0" t="0" r="r" b="b"/>
            <a:pathLst>
              <a:path w="342" h="309">
                <a:moveTo>
                  <a:pt x="190" y="17"/>
                </a:moveTo>
                <a:lnTo>
                  <a:pt x="237" y="26"/>
                </a:lnTo>
                <a:lnTo>
                  <a:pt x="237" y="30"/>
                </a:lnTo>
                <a:lnTo>
                  <a:pt x="106" y="237"/>
                </a:lnTo>
                <a:lnTo>
                  <a:pt x="106" y="26"/>
                </a:lnTo>
                <a:lnTo>
                  <a:pt x="152" y="17"/>
                </a:lnTo>
                <a:lnTo>
                  <a:pt x="152" y="0"/>
                </a:lnTo>
                <a:lnTo>
                  <a:pt x="0" y="0"/>
                </a:lnTo>
                <a:lnTo>
                  <a:pt x="0" y="17"/>
                </a:lnTo>
                <a:lnTo>
                  <a:pt x="42" y="26"/>
                </a:lnTo>
                <a:lnTo>
                  <a:pt x="42" y="283"/>
                </a:lnTo>
                <a:lnTo>
                  <a:pt x="0" y="292"/>
                </a:lnTo>
                <a:lnTo>
                  <a:pt x="0" y="309"/>
                </a:lnTo>
                <a:lnTo>
                  <a:pt x="152" y="309"/>
                </a:lnTo>
                <a:lnTo>
                  <a:pt x="152" y="292"/>
                </a:lnTo>
                <a:lnTo>
                  <a:pt x="106" y="283"/>
                </a:lnTo>
                <a:lnTo>
                  <a:pt x="106" y="279"/>
                </a:lnTo>
                <a:lnTo>
                  <a:pt x="237" y="72"/>
                </a:lnTo>
                <a:lnTo>
                  <a:pt x="237" y="283"/>
                </a:lnTo>
                <a:lnTo>
                  <a:pt x="190" y="292"/>
                </a:lnTo>
                <a:lnTo>
                  <a:pt x="190" y="309"/>
                </a:lnTo>
                <a:lnTo>
                  <a:pt x="342" y="309"/>
                </a:lnTo>
                <a:lnTo>
                  <a:pt x="342" y="292"/>
                </a:lnTo>
                <a:lnTo>
                  <a:pt x="300" y="283"/>
                </a:lnTo>
                <a:lnTo>
                  <a:pt x="300" y="26"/>
                </a:lnTo>
                <a:lnTo>
                  <a:pt x="342" y="17"/>
                </a:lnTo>
                <a:lnTo>
                  <a:pt x="342" y="0"/>
                </a:lnTo>
                <a:lnTo>
                  <a:pt x="190" y="0"/>
                </a:lnTo>
                <a:lnTo>
                  <a:pt x="190" y="17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hangingPunct="1"/>
            <a:endParaRPr lang="ru-RU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>
            <a:spLocks/>
          </p:cNvSpPr>
          <p:nvPr/>
        </p:nvSpPr>
        <p:spPr bwMode="auto">
          <a:xfrm>
            <a:off x="8639365" y="666268"/>
            <a:ext cx="69734" cy="122864"/>
          </a:xfrm>
          <a:custGeom>
            <a:avLst/>
            <a:gdLst/>
            <a:ahLst/>
            <a:cxnLst>
              <a:cxn ang="0">
                <a:pos x="225" y="220"/>
              </a:cxn>
              <a:cxn ang="0">
                <a:pos x="199" y="279"/>
              </a:cxn>
              <a:cxn ang="0">
                <a:pos x="106" y="279"/>
              </a:cxn>
              <a:cxn ang="0">
                <a:pos x="106" y="157"/>
              </a:cxn>
              <a:cxn ang="0">
                <a:pos x="161" y="157"/>
              </a:cxn>
              <a:cxn ang="0">
                <a:pos x="174" y="199"/>
              </a:cxn>
              <a:cxn ang="0">
                <a:pos x="187" y="199"/>
              </a:cxn>
              <a:cxn ang="0">
                <a:pos x="187" y="144"/>
              </a:cxn>
              <a:cxn ang="0">
                <a:pos x="187" y="93"/>
              </a:cxn>
              <a:cxn ang="0">
                <a:pos x="174" y="93"/>
              </a:cxn>
              <a:cxn ang="0">
                <a:pos x="161" y="136"/>
              </a:cxn>
              <a:cxn ang="0">
                <a:pos x="106" y="136"/>
              </a:cxn>
              <a:cxn ang="0">
                <a:pos x="106" y="30"/>
              </a:cxn>
              <a:cxn ang="0">
                <a:pos x="195" y="30"/>
              </a:cxn>
              <a:cxn ang="0">
                <a:pos x="212" y="81"/>
              </a:cxn>
              <a:cxn ang="0">
                <a:pos x="225" y="81"/>
              </a:cxn>
              <a:cxn ang="0">
                <a:pos x="225" y="0"/>
              </a:cxn>
              <a:cxn ang="0">
                <a:pos x="0" y="0"/>
              </a:cxn>
              <a:cxn ang="0">
                <a:pos x="0" y="17"/>
              </a:cxn>
              <a:cxn ang="0">
                <a:pos x="43" y="26"/>
              </a:cxn>
              <a:cxn ang="0">
                <a:pos x="43" y="283"/>
              </a:cxn>
              <a:cxn ang="0">
                <a:pos x="0" y="292"/>
              </a:cxn>
              <a:cxn ang="0">
                <a:pos x="0" y="309"/>
              </a:cxn>
              <a:cxn ang="0">
                <a:pos x="229" y="309"/>
              </a:cxn>
              <a:cxn ang="0">
                <a:pos x="241" y="220"/>
              </a:cxn>
              <a:cxn ang="0">
                <a:pos x="225" y="220"/>
              </a:cxn>
            </a:cxnLst>
            <a:rect l="0" t="0" r="r" b="b"/>
            <a:pathLst>
              <a:path w="241" h="309">
                <a:moveTo>
                  <a:pt x="225" y="220"/>
                </a:moveTo>
                <a:lnTo>
                  <a:pt x="199" y="279"/>
                </a:lnTo>
                <a:lnTo>
                  <a:pt x="106" y="279"/>
                </a:lnTo>
                <a:lnTo>
                  <a:pt x="106" y="157"/>
                </a:lnTo>
                <a:lnTo>
                  <a:pt x="161" y="157"/>
                </a:lnTo>
                <a:lnTo>
                  <a:pt x="174" y="199"/>
                </a:lnTo>
                <a:lnTo>
                  <a:pt x="187" y="199"/>
                </a:lnTo>
                <a:lnTo>
                  <a:pt x="187" y="144"/>
                </a:lnTo>
                <a:lnTo>
                  <a:pt x="187" y="93"/>
                </a:lnTo>
                <a:lnTo>
                  <a:pt x="174" y="93"/>
                </a:lnTo>
                <a:lnTo>
                  <a:pt x="161" y="136"/>
                </a:lnTo>
                <a:lnTo>
                  <a:pt x="106" y="136"/>
                </a:lnTo>
                <a:lnTo>
                  <a:pt x="106" y="30"/>
                </a:lnTo>
                <a:lnTo>
                  <a:pt x="195" y="30"/>
                </a:lnTo>
                <a:lnTo>
                  <a:pt x="212" y="81"/>
                </a:lnTo>
                <a:lnTo>
                  <a:pt x="225" y="81"/>
                </a:lnTo>
                <a:lnTo>
                  <a:pt x="225" y="0"/>
                </a:lnTo>
                <a:lnTo>
                  <a:pt x="0" y="0"/>
                </a:lnTo>
                <a:lnTo>
                  <a:pt x="0" y="17"/>
                </a:lnTo>
                <a:lnTo>
                  <a:pt x="43" y="26"/>
                </a:lnTo>
                <a:lnTo>
                  <a:pt x="43" y="283"/>
                </a:lnTo>
                <a:lnTo>
                  <a:pt x="0" y="292"/>
                </a:lnTo>
                <a:lnTo>
                  <a:pt x="0" y="309"/>
                </a:lnTo>
                <a:lnTo>
                  <a:pt x="229" y="309"/>
                </a:lnTo>
                <a:lnTo>
                  <a:pt x="241" y="220"/>
                </a:lnTo>
                <a:lnTo>
                  <a:pt x="225" y="220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hangingPunct="1"/>
            <a:endParaRPr lang="ru-RU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>
            <a:spLocks noEditPoints="1"/>
          </p:cNvSpPr>
          <p:nvPr/>
        </p:nvSpPr>
        <p:spPr bwMode="auto">
          <a:xfrm>
            <a:off x="8051610" y="300999"/>
            <a:ext cx="180560" cy="303839"/>
          </a:xfrm>
          <a:custGeom>
            <a:avLst/>
            <a:gdLst/>
            <a:ahLst/>
            <a:cxnLst>
              <a:cxn ang="0">
                <a:pos x="317" y="774"/>
              </a:cxn>
              <a:cxn ang="0">
                <a:pos x="587" y="668"/>
              </a:cxn>
              <a:cxn ang="0">
                <a:pos x="630" y="85"/>
              </a:cxn>
              <a:cxn ang="0">
                <a:pos x="317" y="0"/>
              </a:cxn>
              <a:cxn ang="0">
                <a:pos x="160" y="42"/>
              </a:cxn>
              <a:cxn ang="0">
                <a:pos x="0" y="85"/>
              </a:cxn>
              <a:cxn ang="0">
                <a:pos x="42" y="668"/>
              </a:cxn>
              <a:cxn ang="0">
                <a:pos x="160" y="715"/>
              </a:cxn>
              <a:cxn ang="0">
                <a:pos x="317" y="774"/>
              </a:cxn>
              <a:cxn ang="0">
                <a:pos x="160" y="76"/>
              </a:cxn>
              <a:cxn ang="0">
                <a:pos x="160" y="76"/>
              </a:cxn>
              <a:cxn ang="0">
                <a:pos x="224" y="59"/>
              </a:cxn>
              <a:cxn ang="0">
                <a:pos x="160" y="161"/>
              </a:cxn>
              <a:cxn ang="0">
                <a:pos x="105" y="258"/>
              </a:cxn>
              <a:cxn ang="0">
                <a:pos x="105" y="186"/>
              </a:cxn>
              <a:cxn ang="0">
                <a:pos x="101" y="93"/>
              </a:cxn>
              <a:cxn ang="0">
                <a:pos x="160" y="76"/>
              </a:cxn>
              <a:cxn ang="0">
                <a:pos x="76" y="643"/>
              </a:cxn>
              <a:cxn ang="0">
                <a:pos x="76" y="643"/>
              </a:cxn>
              <a:cxn ang="0">
                <a:pos x="55" y="385"/>
              </a:cxn>
              <a:cxn ang="0">
                <a:pos x="114" y="389"/>
              </a:cxn>
              <a:cxn ang="0">
                <a:pos x="160" y="313"/>
              </a:cxn>
              <a:cxn ang="0">
                <a:pos x="228" y="203"/>
              </a:cxn>
              <a:cxn ang="0">
                <a:pos x="224" y="275"/>
              </a:cxn>
              <a:cxn ang="0">
                <a:pos x="228" y="397"/>
              </a:cxn>
              <a:cxn ang="0">
                <a:pos x="317" y="402"/>
              </a:cxn>
              <a:cxn ang="0">
                <a:pos x="317" y="34"/>
              </a:cxn>
              <a:cxn ang="0">
                <a:pos x="596" y="110"/>
              </a:cxn>
              <a:cxn ang="0">
                <a:pos x="575" y="385"/>
              </a:cxn>
              <a:cxn ang="0">
                <a:pos x="494" y="389"/>
              </a:cxn>
              <a:cxn ang="0">
                <a:pos x="507" y="156"/>
              </a:cxn>
              <a:cxn ang="0">
                <a:pos x="410" y="140"/>
              </a:cxn>
              <a:cxn ang="0">
                <a:pos x="406" y="397"/>
              </a:cxn>
              <a:cxn ang="0">
                <a:pos x="317" y="402"/>
              </a:cxn>
              <a:cxn ang="0">
                <a:pos x="317" y="736"/>
              </a:cxn>
              <a:cxn ang="0">
                <a:pos x="160" y="676"/>
              </a:cxn>
              <a:cxn ang="0">
                <a:pos x="76" y="643"/>
              </a:cxn>
            </a:cxnLst>
            <a:rect l="0" t="0" r="r" b="b"/>
            <a:pathLst>
              <a:path w="630" h="774">
                <a:moveTo>
                  <a:pt x="317" y="774"/>
                </a:moveTo>
                <a:lnTo>
                  <a:pt x="587" y="668"/>
                </a:lnTo>
                <a:lnTo>
                  <a:pt x="630" y="85"/>
                </a:lnTo>
                <a:lnTo>
                  <a:pt x="317" y="0"/>
                </a:lnTo>
                <a:lnTo>
                  <a:pt x="160" y="42"/>
                </a:lnTo>
                <a:lnTo>
                  <a:pt x="0" y="85"/>
                </a:lnTo>
                <a:lnTo>
                  <a:pt x="42" y="668"/>
                </a:lnTo>
                <a:lnTo>
                  <a:pt x="160" y="715"/>
                </a:lnTo>
                <a:lnTo>
                  <a:pt x="317" y="774"/>
                </a:lnTo>
                <a:close/>
                <a:moveTo>
                  <a:pt x="160" y="76"/>
                </a:moveTo>
                <a:lnTo>
                  <a:pt x="160" y="76"/>
                </a:lnTo>
                <a:lnTo>
                  <a:pt x="224" y="59"/>
                </a:lnTo>
                <a:lnTo>
                  <a:pt x="160" y="161"/>
                </a:lnTo>
                <a:lnTo>
                  <a:pt x="105" y="258"/>
                </a:lnTo>
                <a:lnTo>
                  <a:pt x="105" y="186"/>
                </a:lnTo>
                <a:lnTo>
                  <a:pt x="101" y="93"/>
                </a:lnTo>
                <a:lnTo>
                  <a:pt x="160" y="76"/>
                </a:lnTo>
                <a:close/>
                <a:moveTo>
                  <a:pt x="76" y="643"/>
                </a:moveTo>
                <a:lnTo>
                  <a:pt x="76" y="643"/>
                </a:lnTo>
                <a:lnTo>
                  <a:pt x="55" y="385"/>
                </a:lnTo>
                <a:lnTo>
                  <a:pt x="114" y="389"/>
                </a:lnTo>
                <a:lnTo>
                  <a:pt x="160" y="313"/>
                </a:lnTo>
                <a:lnTo>
                  <a:pt x="228" y="203"/>
                </a:lnTo>
                <a:lnTo>
                  <a:pt x="224" y="275"/>
                </a:lnTo>
                <a:lnTo>
                  <a:pt x="228" y="397"/>
                </a:lnTo>
                <a:lnTo>
                  <a:pt x="317" y="402"/>
                </a:lnTo>
                <a:lnTo>
                  <a:pt x="317" y="34"/>
                </a:lnTo>
                <a:lnTo>
                  <a:pt x="596" y="110"/>
                </a:lnTo>
                <a:lnTo>
                  <a:pt x="575" y="385"/>
                </a:lnTo>
                <a:lnTo>
                  <a:pt x="494" y="389"/>
                </a:lnTo>
                <a:lnTo>
                  <a:pt x="507" y="156"/>
                </a:lnTo>
                <a:lnTo>
                  <a:pt x="410" y="140"/>
                </a:lnTo>
                <a:lnTo>
                  <a:pt x="406" y="397"/>
                </a:lnTo>
                <a:lnTo>
                  <a:pt x="317" y="402"/>
                </a:lnTo>
                <a:lnTo>
                  <a:pt x="317" y="736"/>
                </a:lnTo>
                <a:lnTo>
                  <a:pt x="160" y="676"/>
                </a:lnTo>
                <a:lnTo>
                  <a:pt x="76" y="643"/>
                </a:lnTo>
                <a:close/>
              </a:path>
            </a:pathLst>
          </a:custGeom>
          <a:solidFill>
            <a:srgbClr val="29479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hangingPunct="1"/>
            <a:endParaRPr lang="ru-RU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2" y="548203"/>
            <a:ext cx="7416157" cy="33206"/>
            <a:chOff x="0" y="548203"/>
            <a:chExt cx="9888209" cy="33206"/>
          </a:xfrm>
        </p:grpSpPr>
        <p:grpSp>
          <p:nvGrpSpPr>
            <p:cNvPr id="21" name="Группа 55"/>
            <p:cNvGrpSpPr/>
            <p:nvPr/>
          </p:nvGrpSpPr>
          <p:grpSpPr>
            <a:xfrm>
              <a:off x="5361108" y="548203"/>
              <a:ext cx="4527101" cy="33206"/>
              <a:chOff x="5361108" y="546724"/>
              <a:chExt cx="4527101" cy="33206"/>
            </a:xfrm>
          </p:grpSpPr>
          <p:grpSp>
            <p:nvGrpSpPr>
              <p:cNvPr id="52" name="Группа 47"/>
              <p:cNvGrpSpPr/>
              <p:nvPr/>
            </p:nvGrpSpPr>
            <p:grpSpPr>
              <a:xfrm rot="10800000">
                <a:off x="7610913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60" name="Группа 43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64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hangingPunct="1"/>
                    <a:endParaRPr lang="ru-RU" kern="12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5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hangingPunct="1"/>
                    <a:endParaRPr lang="ru-RU" kern="12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61" name="Группа 44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62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hangingPunct="1"/>
                    <a:endParaRPr lang="ru-RU" kern="12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3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hangingPunct="1"/>
                    <a:endParaRPr lang="ru-RU" kern="12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53" name="Группа 48"/>
              <p:cNvGrpSpPr/>
              <p:nvPr/>
            </p:nvGrpSpPr>
            <p:grpSpPr>
              <a:xfrm>
                <a:off x="5361108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54" name="Группа 43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58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hangingPunct="1"/>
                    <a:endParaRPr lang="ru-RU" kern="12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9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hangingPunct="1"/>
                    <a:endParaRPr lang="ru-RU" kern="12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55" name="Группа 44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56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hangingPunct="1"/>
                    <a:endParaRPr lang="ru-RU" kern="12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7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hangingPunct="1"/>
                    <a:endParaRPr lang="ru-RU" kern="12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22" name="Группа 56"/>
            <p:cNvGrpSpPr/>
            <p:nvPr/>
          </p:nvGrpSpPr>
          <p:grpSpPr>
            <a:xfrm>
              <a:off x="1048040" y="548203"/>
              <a:ext cx="4527101" cy="33206"/>
              <a:chOff x="5361108" y="546724"/>
              <a:chExt cx="4527101" cy="33206"/>
            </a:xfrm>
          </p:grpSpPr>
          <p:grpSp>
            <p:nvGrpSpPr>
              <p:cNvPr id="38" name="Группа 47"/>
              <p:cNvGrpSpPr/>
              <p:nvPr/>
            </p:nvGrpSpPr>
            <p:grpSpPr>
              <a:xfrm rot="10800000">
                <a:off x="7610913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46" name="Группа 45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50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hangingPunct="1"/>
                    <a:endParaRPr lang="ru-RU" kern="12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1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hangingPunct="1"/>
                    <a:endParaRPr lang="ru-RU" kern="12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7" name="Группа 46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48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hangingPunct="1"/>
                    <a:endParaRPr lang="ru-RU" kern="12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9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hangingPunct="1"/>
                    <a:endParaRPr lang="ru-RU" kern="12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9" name="Группа 48"/>
              <p:cNvGrpSpPr/>
              <p:nvPr/>
            </p:nvGrpSpPr>
            <p:grpSpPr>
              <a:xfrm>
                <a:off x="5361108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40" name="Группа 43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44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hangingPunct="1"/>
                    <a:endParaRPr lang="ru-RU" kern="12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5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hangingPunct="1"/>
                    <a:endParaRPr lang="ru-RU" kern="12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1" name="Группа 44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42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hangingPunct="1"/>
                    <a:endParaRPr lang="ru-RU" kern="12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hangingPunct="1"/>
                    <a:endParaRPr lang="ru-RU" kern="12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23" name="Группа 71"/>
            <p:cNvGrpSpPr/>
            <p:nvPr/>
          </p:nvGrpSpPr>
          <p:grpSpPr>
            <a:xfrm>
              <a:off x="0" y="548203"/>
              <a:ext cx="4527101" cy="33206"/>
              <a:chOff x="5361108" y="546724"/>
              <a:chExt cx="4527101" cy="33206"/>
            </a:xfrm>
          </p:grpSpPr>
          <p:grpSp>
            <p:nvGrpSpPr>
              <p:cNvPr id="24" name="Группа 47"/>
              <p:cNvGrpSpPr/>
              <p:nvPr/>
            </p:nvGrpSpPr>
            <p:grpSpPr>
              <a:xfrm rot="10800000">
                <a:off x="7610913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32" name="Группа 43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36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hangingPunct="1"/>
                    <a:endParaRPr lang="ru-RU" kern="12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hangingPunct="1"/>
                    <a:endParaRPr lang="ru-RU" kern="12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" name="Группа 44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34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hangingPunct="1"/>
                    <a:endParaRPr lang="ru-RU" kern="12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hangingPunct="1"/>
                    <a:endParaRPr lang="ru-RU" kern="12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5" name="Группа 48"/>
              <p:cNvGrpSpPr/>
              <p:nvPr/>
            </p:nvGrpSpPr>
            <p:grpSpPr>
              <a:xfrm>
                <a:off x="5361108" y="546724"/>
                <a:ext cx="2277296" cy="33206"/>
                <a:chOff x="7610913" y="546724"/>
                <a:chExt cx="2277296" cy="33206"/>
              </a:xfrm>
            </p:grpSpPr>
            <p:grpSp>
              <p:nvGrpSpPr>
                <p:cNvPr id="26" name="Группа 43"/>
                <p:cNvGrpSpPr/>
                <p:nvPr/>
              </p:nvGrpSpPr>
              <p:grpSpPr>
                <a:xfrm>
                  <a:off x="8744388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30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hangingPunct="1"/>
                    <a:endParaRPr lang="ru-RU" kern="12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hangingPunct="1"/>
                    <a:endParaRPr lang="ru-RU" kern="12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7" name="Группа 44"/>
                <p:cNvGrpSpPr/>
                <p:nvPr/>
              </p:nvGrpSpPr>
              <p:grpSpPr>
                <a:xfrm>
                  <a:off x="7610913" y="546724"/>
                  <a:ext cx="1143821" cy="33206"/>
                  <a:chOff x="8744388" y="546724"/>
                  <a:chExt cx="1143821" cy="33206"/>
                </a:xfrm>
              </p:grpSpPr>
              <p:sp>
                <p:nvSpPr>
                  <p:cNvPr id="28" name="Freeform 6"/>
                  <p:cNvSpPr>
                    <a:spLocks/>
                  </p:cNvSpPr>
                  <p:nvPr/>
                </p:nvSpPr>
                <p:spPr bwMode="auto">
                  <a:xfrm>
                    <a:off x="931207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hangingPunct="1"/>
                    <a:endParaRPr lang="ru-RU" kern="12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" name="Freeform 6"/>
                  <p:cNvSpPr>
                    <a:spLocks/>
                  </p:cNvSpPr>
                  <p:nvPr/>
                </p:nvSpPr>
                <p:spPr bwMode="auto">
                  <a:xfrm>
                    <a:off x="8744388" y="546724"/>
                    <a:ext cx="576131" cy="33206"/>
                  </a:xfrm>
                  <a:custGeom>
                    <a:avLst/>
                    <a:gdLst/>
                    <a:ahLst/>
                    <a:cxnLst>
                      <a:cxn ang="0">
                        <a:pos x="1505" y="0"/>
                      </a:cxn>
                      <a:cxn ang="0">
                        <a:pos x="0" y="0"/>
                      </a:cxn>
                      <a:cxn ang="0">
                        <a:pos x="0" y="84"/>
                      </a:cxn>
                      <a:cxn ang="0">
                        <a:pos x="1509" y="84"/>
                      </a:cxn>
                      <a:cxn ang="0">
                        <a:pos x="1505" y="0"/>
                      </a:cxn>
                    </a:cxnLst>
                    <a:rect l="0" t="0" r="r" b="b"/>
                    <a:pathLst>
                      <a:path w="1509" h="84">
                        <a:moveTo>
                          <a:pt x="1505" y="0"/>
                        </a:moveTo>
                        <a:lnTo>
                          <a:pt x="0" y="0"/>
                        </a:lnTo>
                        <a:lnTo>
                          <a:pt x="0" y="84"/>
                        </a:lnTo>
                        <a:lnTo>
                          <a:pt x="1509" y="84"/>
                        </a:lnTo>
                        <a:lnTo>
                          <a:pt x="1505" y="0"/>
                        </a:lnTo>
                        <a:close/>
                      </a:path>
                    </a:pathLst>
                  </a:custGeom>
                  <a:solidFill>
                    <a:srgbClr val="29479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hangingPunct="1"/>
                    <a:endParaRPr lang="ru-RU" kern="1200">
                      <a:solidFill>
                        <a:prstClr val="black"/>
                      </a:solidFill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350848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" y="6227061"/>
            <a:ext cx="9144004" cy="455669"/>
          </a:xfrm>
          <a:prstGeom prst="rect">
            <a:avLst/>
          </a:prstGeom>
          <a:ln w="12700">
            <a:miter lim="400000"/>
          </a:ln>
        </p:spPr>
      </p:pic>
      <p:sp>
        <p:nvSpPr>
          <p:cNvPr id="455" name="Shape 455"/>
          <p:cNvSpPr>
            <a:spLocks noGrp="1"/>
          </p:cNvSpPr>
          <p:nvPr>
            <p:ph type="title"/>
          </p:nvPr>
        </p:nvSpPr>
        <p:spPr>
          <a:xfrm>
            <a:off x="330024" y="197347"/>
            <a:ext cx="8483956" cy="1143001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hangingPunct="0"/>
            <a:r>
              <a:rPr lang="ru-RU" sz="2000" b="1" dirty="0">
                <a:solidFill>
                  <a:srgbClr val="A7A7A7">
                    <a:lumMod val="50000"/>
                  </a:srgbClr>
                </a:solidFill>
                <a:latin typeface="Helvetica"/>
                <a:cs typeface="Helvetica"/>
                <a:sym typeface="Helvetica"/>
              </a:rPr>
              <a:t/>
            </a:r>
            <a:br>
              <a:rPr lang="ru-RU" sz="2000" b="1" dirty="0">
                <a:solidFill>
                  <a:srgbClr val="A7A7A7">
                    <a:lumMod val="50000"/>
                  </a:srgbClr>
                </a:solidFill>
                <a:latin typeface="Helvetica"/>
                <a:cs typeface="Helvetica"/>
                <a:sym typeface="Helvetica"/>
              </a:rPr>
            </a:br>
            <a:endParaRPr dirty="0"/>
          </a:p>
        </p:txBody>
      </p:sp>
      <p:pic>
        <p:nvPicPr>
          <p:cNvPr id="456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52421" y="6272331"/>
            <a:ext cx="500064" cy="365127"/>
          </a:xfrm>
          <a:prstGeom prst="rect">
            <a:avLst/>
          </a:prstGeom>
          <a:ln w="12700">
            <a:miter lim="400000"/>
          </a:ln>
        </p:spPr>
      </p:pic>
      <p:sp>
        <p:nvSpPr>
          <p:cNvPr id="457" name="Shape 457"/>
          <p:cNvSpPr>
            <a:spLocks noGrp="1"/>
          </p:cNvSpPr>
          <p:nvPr>
            <p:ph type="sldNum" sz="quarter" idx="4294967295"/>
          </p:nvPr>
        </p:nvSpPr>
        <p:spPr>
          <a:xfrm>
            <a:off x="8391181" y="6309801"/>
            <a:ext cx="206143" cy="3385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fld id="{86CB4B4D-7CA3-9044-876B-883B54F8677D}" type="slidenum">
              <a:rPr/>
              <a:pPr/>
              <a:t>4</a:t>
            </a:fld>
            <a:endParaRPr dirty="0"/>
          </a:p>
        </p:txBody>
      </p:sp>
      <p:sp>
        <p:nvSpPr>
          <p:cNvPr id="9" name="Shape 455"/>
          <p:cNvSpPr txBox="1">
            <a:spLocks/>
          </p:cNvSpPr>
          <p:nvPr/>
        </p:nvSpPr>
        <p:spPr>
          <a:xfrm>
            <a:off x="482423" y="349748"/>
            <a:ext cx="848395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r>
              <a:rPr lang="ru-RU" dirty="0" smtClean="0">
                <a:solidFill>
                  <a:srgbClr val="FFFFFF"/>
                </a:solidFill>
                <a:latin typeface="Impact" panose="020B0806030902050204" pitchFamily="34" charset="0"/>
                <a:ea typeface="Helvetica Neue Black Condensed"/>
                <a:cs typeface="Helvetica Neue Black Condensed"/>
                <a:sym typeface="Helvetica Neue Black Condensed"/>
              </a:rPr>
              <a:t>ОСОБЕННОСТИ КУРСА</a:t>
            </a:r>
            <a:endParaRPr lang="ru-RU" dirty="0">
              <a:solidFill>
                <a:srgbClr val="FFFFFF"/>
              </a:solidFill>
              <a:latin typeface="Impact" panose="020B0806030902050204" pitchFamily="34" charset="0"/>
              <a:ea typeface="Helvetica Neue Black Condensed"/>
              <a:cs typeface="Helvetica Neue Black Condensed"/>
              <a:sym typeface="Helvetica Neue Black Condensed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03" y="164661"/>
            <a:ext cx="4420096" cy="60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164" y="141965"/>
            <a:ext cx="4336215" cy="626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79203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" y="6227061"/>
            <a:ext cx="9144004" cy="455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456" name="image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52421" y="6272331"/>
            <a:ext cx="500064" cy="365127"/>
          </a:xfrm>
          <a:prstGeom prst="rect">
            <a:avLst/>
          </a:prstGeom>
          <a:ln w="12700">
            <a:miter lim="400000"/>
          </a:ln>
        </p:spPr>
      </p:pic>
      <p:sp>
        <p:nvSpPr>
          <p:cNvPr id="457" name="Shape 457"/>
          <p:cNvSpPr>
            <a:spLocks noGrp="1"/>
          </p:cNvSpPr>
          <p:nvPr>
            <p:ph type="sldNum" sz="quarter" idx="4294967295"/>
          </p:nvPr>
        </p:nvSpPr>
        <p:spPr>
          <a:xfrm>
            <a:off x="8391181" y="6309801"/>
            <a:ext cx="206143" cy="33855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fld id="{86CB4B4D-7CA3-9044-876B-883B54F8677D}" type="slidenum">
              <a:t>5</a:t>
            </a:fld>
            <a:endParaRPr dirty="0"/>
          </a:p>
        </p:txBody>
      </p:sp>
      <p:sp>
        <p:nvSpPr>
          <p:cNvPr id="9" name="Shape 455"/>
          <p:cNvSpPr txBox="1">
            <a:spLocks/>
          </p:cNvSpPr>
          <p:nvPr/>
        </p:nvSpPr>
        <p:spPr>
          <a:xfrm>
            <a:off x="468878" y="0"/>
            <a:ext cx="848395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endParaRPr lang="ru-RU" sz="2800" dirty="0">
              <a:solidFill>
                <a:srgbClr val="FFFFFF"/>
              </a:solidFill>
              <a:latin typeface="Impact" panose="020B0806030902050204" pitchFamily="34" charset="0"/>
              <a:ea typeface="Helvetica Neue Black Condensed"/>
              <a:cs typeface="Helvetica Neue Black Condensed"/>
              <a:sym typeface="Helvetica Neue Black Condensed"/>
            </a:endParaRPr>
          </a:p>
        </p:txBody>
      </p:sp>
      <p:pic>
        <p:nvPicPr>
          <p:cNvPr id="13" name="image2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804294" y="2909450"/>
            <a:ext cx="351861" cy="383138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Текст 2"/>
          <p:cNvSpPr>
            <a:spLocks noGrp="1"/>
          </p:cNvSpPr>
          <p:nvPr>
            <p:ph type="body" idx="1"/>
          </p:nvPr>
        </p:nvSpPr>
        <p:spPr>
          <a:xfrm>
            <a:off x="17493" y="0"/>
            <a:ext cx="9144000" cy="1268760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ru-RU" sz="5900" b="1" dirty="0" smtClean="0">
                <a:solidFill>
                  <a:schemeClr val="bg1"/>
                </a:solidFill>
                <a:latin typeface="+mj-lt"/>
              </a:rPr>
              <a:t>Достижения обучающиеся </a:t>
            </a:r>
            <a:r>
              <a:rPr lang="ru-RU" sz="5900" b="1" dirty="0">
                <a:solidFill>
                  <a:schemeClr val="bg1"/>
                </a:solidFill>
                <a:latin typeface="+mj-lt"/>
              </a:rPr>
              <a:t>после </a:t>
            </a:r>
            <a:r>
              <a:rPr lang="ru-RU" sz="5900" b="1" dirty="0" smtClean="0">
                <a:solidFill>
                  <a:schemeClr val="bg1"/>
                </a:solidFill>
                <a:latin typeface="+mj-lt"/>
              </a:rPr>
              <a:t>изучения </a:t>
            </a:r>
            <a:r>
              <a:rPr lang="ru-RU" sz="5900" b="1" dirty="0" smtClean="0">
                <a:solidFill>
                  <a:srgbClr val="FFFF00"/>
                </a:solidFill>
                <a:latin typeface="+mj-lt"/>
              </a:rPr>
              <a:t>курса  7-го класса, как</a:t>
            </a:r>
            <a:r>
              <a:rPr lang="ru-RU" sz="5900" b="1" dirty="0" smtClean="0">
                <a:solidFill>
                  <a:srgbClr val="FFFF00"/>
                </a:solidFill>
              </a:rPr>
              <a:t>  СИСТЕМНОГО</a:t>
            </a:r>
            <a:r>
              <a:rPr lang="ru-RU" sz="5900" b="1" dirty="0" smtClean="0">
                <a:solidFill>
                  <a:srgbClr val="FFFF00"/>
                </a:solidFill>
                <a:latin typeface="+mj-lt"/>
              </a:rPr>
              <a:t> </a:t>
            </a:r>
            <a:endParaRPr lang="ru-RU" sz="5900" b="1" dirty="0">
              <a:solidFill>
                <a:srgbClr val="FFFF00"/>
              </a:solidFill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-27394" y="1337503"/>
            <a:ext cx="8980225" cy="56938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</a:rPr>
              <a:t>Знают предмет химии, методы её изучения, способы разделения смесей, химические знаки и формулы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</a:rPr>
              <a:t>Решают задачи на смеси и растворы веществ, долю элемента в составе сложного вещества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</a:rPr>
              <a:t>Понимают информацию, которую несут: химический символ (знак), химическая формула</a:t>
            </a:r>
            <a:endParaRPr lang="ru-RU" sz="2000" dirty="0" smtClean="0">
              <a:solidFill>
                <a:srgbClr val="00206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</a:rPr>
              <a:t>Различают простые (металлы и неметаллы)  и сложные вещества: оксиды</a:t>
            </a:r>
            <a:r>
              <a:rPr lang="ru-RU" sz="2000" b="1" dirty="0">
                <a:solidFill>
                  <a:srgbClr val="002060"/>
                </a:solidFill>
              </a:rPr>
              <a:t>, кислоты, соли и </a:t>
            </a:r>
            <a:r>
              <a:rPr lang="ru-RU" sz="2000" b="1" dirty="0" smtClean="0">
                <a:solidFill>
                  <a:srgbClr val="002060"/>
                </a:solidFill>
              </a:rPr>
              <a:t>основания, - их состав, классификацию, способы образования названий и значение наиболее важных представителей классов соединений </a:t>
            </a:r>
            <a:endParaRPr lang="ru-RU" sz="2000" b="1" dirty="0">
              <a:solidFill>
                <a:srgbClr val="00206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</a:rPr>
              <a:t>Составляют  формулы  классов неорганических  веществ по валентности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</a:rPr>
              <a:t>Выполняют простой химический эксперимент с соблюдением правил техники безопасности, проводят наблюдение за его ходом, делают выводы и оформляют отчёт</a:t>
            </a:r>
          </a:p>
          <a:p>
            <a:endParaRPr lang="ru-RU" sz="3200" b="1" dirty="0" smtClean="0">
              <a:solidFill>
                <a:srgbClr val="000099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32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9047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25400" y="0"/>
            <a:ext cx="9169400" cy="1588495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ru-RU" sz="3600" b="1" dirty="0" smtClean="0">
                <a:solidFill>
                  <a:srgbClr val="FFFFFF"/>
                </a:solidFill>
                <a:latin typeface="Calibri"/>
                <a:ea typeface="+mn-ea"/>
                <a:cs typeface="+mn-cs"/>
                <a:sym typeface="Calibri"/>
              </a:rPr>
              <a:t>Химия. 7 класс. </a:t>
            </a:r>
          </a:p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ru-RU" sz="3600" b="1" dirty="0" smtClean="0">
                <a:solidFill>
                  <a:srgbClr val="FFFFFF"/>
                </a:solidFill>
                <a:latin typeface="Calibri"/>
                <a:ea typeface="+mn-ea"/>
                <a:cs typeface="+mn-cs"/>
                <a:sym typeface="Calibri"/>
              </a:rPr>
              <a:t>О. С. Габриеляна, И. Г. Остроумова, </a:t>
            </a:r>
          </a:p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ru-RU" sz="3600" b="1" dirty="0" smtClean="0">
                <a:solidFill>
                  <a:srgbClr val="FFFFFF"/>
                </a:solidFill>
                <a:latin typeface="Calibri"/>
                <a:ea typeface="+mn-ea"/>
                <a:cs typeface="+mn-cs"/>
                <a:sym typeface="Calibri"/>
              </a:rPr>
              <a:t>С. А. Сладкова </a:t>
            </a:r>
            <a:endParaRPr lang="ru-RU" sz="3600" b="1" dirty="0">
              <a:solidFill>
                <a:srgbClr val="FFFFFF"/>
              </a:solidFill>
              <a:latin typeface="Calibri"/>
              <a:ea typeface="+mn-ea"/>
              <a:cs typeface="+mn-cs"/>
              <a:sym typeface="Calibri"/>
            </a:endParaRPr>
          </a:p>
        </p:txBody>
      </p:sp>
      <p:pic>
        <p:nvPicPr>
          <p:cNvPr id="454" name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" y="6226797"/>
            <a:ext cx="9144004" cy="455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456" name="image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52421" y="6272067"/>
            <a:ext cx="500064" cy="365127"/>
          </a:xfrm>
          <a:prstGeom prst="rect">
            <a:avLst/>
          </a:prstGeom>
          <a:ln w="12700">
            <a:miter lim="400000"/>
          </a:ln>
        </p:spPr>
      </p:pic>
      <p:sp>
        <p:nvSpPr>
          <p:cNvPr id="457" name="Shape 457"/>
          <p:cNvSpPr>
            <a:spLocks noGrp="1"/>
          </p:cNvSpPr>
          <p:nvPr>
            <p:ph type="sldNum" sz="quarter" idx="4294967295"/>
          </p:nvPr>
        </p:nvSpPr>
        <p:spPr>
          <a:xfrm>
            <a:off x="8395517" y="6309800"/>
            <a:ext cx="201675" cy="3270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fld id="{86CB4B4D-7CA3-9044-876B-883B54F8677D}" type="slidenum">
              <a:rPr smtClean="0"/>
              <a:pPr/>
              <a:t>6</a:t>
            </a:fld>
            <a:endParaRPr dirty="0"/>
          </a:p>
        </p:txBody>
      </p:sp>
      <p:sp>
        <p:nvSpPr>
          <p:cNvPr id="9" name="Shape 455"/>
          <p:cNvSpPr txBox="1">
            <a:spLocks/>
          </p:cNvSpPr>
          <p:nvPr/>
        </p:nvSpPr>
        <p:spPr>
          <a:xfrm>
            <a:off x="509863" y="349747"/>
            <a:ext cx="848395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endParaRPr lang="ru-RU" sz="2800" dirty="0">
              <a:solidFill>
                <a:srgbClr val="FFFFFF"/>
              </a:solidFill>
              <a:latin typeface="Impact" panose="020B0806030902050204" pitchFamily="34" charset="0"/>
              <a:ea typeface="Helvetica Neue Black Condensed"/>
              <a:cs typeface="Helvetica Neue Black Condensed"/>
              <a:sym typeface="Helvetica Neue Black Condensed"/>
            </a:endParaRPr>
          </a:p>
        </p:txBody>
      </p:sp>
      <p:pic>
        <p:nvPicPr>
          <p:cNvPr id="13" name="image2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804292" y="2909450"/>
            <a:ext cx="351861" cy="383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885" y="-36620"/>
            <a:ext cx="658813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740080" y="1619159"/>
            <a:ext cx="4023522" cy="56938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535353"/>
                </a:solidFill>
              </a:rPr>
              <a:t>СИСТЕМНЫЙ КУРС, НО АВТОНОМНЫЙ ПО ОТНОШЕНИЮ К  8-9 КЛАССАМ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1600" b="1" dirty="0">
              <a:solidFill>
                <a:srgbClr val="535353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1600" b="1" dirty="0" smtClean="0">
              <a:solidFill>
                <a:srgbClr val="535353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535353"/>
                </a:solidFill>
              </a:rPr>
              <a:t>НЕИЗБЕЖНЫ НЕКОТОРЫЕ ПОВТОРЫ УЧЕБНОГО СОДЕРЖАНИЯ, ПОДАННОГО В ОБЯЗАТЕЛЬНОМ КУРСЕ УЖЕ В ДРУГОМ ФОРМАТЕ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1600" b="1" dirty="0">
              <a:solidFill>
                <a:srgbClr val="535353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1600" b="1" dirty="0" smtClean="0">
              <a:solidFill>
                <a:srgbClr val="535353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srgbClr val="535353"/>
                </a:solidFill>
              </a:rPr>
              <a:t>НЕОБХОДИМО УЧИТЫВАТЬ  ЭТОТ ФАКТ ПРИ РАЗРАБОТКЕ СОБСТВЕННОЙ РАБОЧЕЙ ПРОГРАММЫ ДЛЯ 8 КЛАССА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3200" b="1" dirty="0" smtClean="0">
              <a:solidFill>
                <a:srgbClr val="535353"/>
              </a:solidFill>
            </a:endParaRPr>
          </a:p>
          <a:p>
            <a:r>
              <a:rPr lang="ru-RU" sz="3200" b="1" dirty="0" smtClean="0">
                <a:solidFill>
                  <a:srgbClr val="000099"/>
                </a:solidFill>
              </a:rPr>
              <a:t>   </a:t>
            </a:r>
          </a:p>
          <a:p>
            <a:endParaRPr lang="en-US" sz="4400" b="1" dirty="0">
              <a:solidFill>
                <a:srgbClr val="000099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7" y="1613804"/>
            <a:ext cx="2899662" cy="3687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трелка вниз 2"/>
          <p:cNvSpPr/>
          <p:nvPr/>
        </p:nvSpPr>
        <p:spPr>
          <a:xfrm>
            <a:off x="4355975" y="2465876"/>
            <a:ext cx="432048" cy="360040"/>
          </a:xfrm>
          <a:prstGeom prst="downArrow">
            <a:avLst/>
          </a:prstGeom>
          <a:solidFill>
            <a:srgbClr val="00B0F0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971" y="4118490"/>
            <a:ext cx="579437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439884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-25400" y="2"/>
            <a:ext cx="9169400" cy="1588495"/>
          </a:xfrm>
          <a:prstGeom prst="rect">
            <a:avLst/>
          </a:prstGeom>
          <a:solidFill>
            <a:srgbClr val="1682C6"/>
          </a:solidFill>
          <a:ln w="38100">
            <a:solidFill>
              <a:srgbClr val="FFFFFF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rPr lang="ru-RU" sz="4400" b="1" dirty="0" smtClean="0">
                <a:solidFill>
                  <a:srgbClr val="FFFFFF"/>
                </a:solidFill>
                <a:latin typeface="Calibri"/>
                <a:ea typeface="+mn-ea"/>
                <a:cs typeface="+mn-cs"/>
                <a:sym typeface="Calibri"/>
              </a:rPr>
              <a:t>УМК по химии О. С. Габриеляна и др. 7 класс</a:t>
            </a:r>
            <a:endParaRPr lang="ru-RU" sz="4400" b="1" dirty="0">
              <a:solidFill>
                <a:srgbClr val="FFFFFF"/>
              </a:solidFill>
              <a:latin typeface="Calibri"/>
              <a:ea typeface="+mn-ea"/>
              <a:cs typeface="+mn-cs"/>
              <a:sym typeface="Calibri"/>
            </a:endParaRPr>
          </a:p>
        </p:txBody>
      </p:sp>
      <p:pic>
        <p:nvPicPr>
          <p:cNvPr id="454" name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" y="6227061"/>
            <a:ext cx="9144004" cy="455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456" name="image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52421" y="6272331"/>
            <a:ext cx="500064" cy="365127"/>
          </a:xfrm>
          <a:prstGeom prst="rect">
            <a:avLst/>
          </a:prstGeom>
          <a:ln w="12700">
            <a:miter lim="400000"/>
          </a:ln>
        </p:spPr>
      </p:pic>
      <p:sp>
        <p:nvSpPr>
          <p:cNvPr id="457" name="Shape 457"/>
          <p:cNvSpPr>
            <a:spLocks noGrp="1"/>
          </p:cNvSpPr>
          <p:nvPr>
            <p:ph type="sldNum" sz="quarter" idx="4294967295"/>
          </p:nvPr>
        </p:nvSpPr>
        <p:spPr>
          <a:xfrm>
            <a:off x="8277369" y="6309801"/>
            <a:ext cx="319955" cy="338550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fld id="{86CB4B4D-7CA3-9044-876B-883B54F8677D}" type="slidenum">
              <a:rPr/>
              <a:pPr/>
              <a:t>7</a:t>
            </a:fld>
            <a:endParaRPr dirty="0"/>
          </a:p>
        </p:txBody>
      </p:sp>
      <p:sp>
        <p:nvSpPr>
          <p:cNvPr id="9" name="Shape 455"/>
          <p:cNvSpPr txBox="1">
            <a:spLocks/>
          </p:cNvSpPr>
          <p:nvPr/>
        </p:nvSpPr>
        <p:spPr>
          <a:xfrm>
            <a:off x="509865" y="349748"/>
            <a:ext cx="848395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>
              <a:defRPr>
                <a:solidFill>
                  <a:srgbClr val="FFFFFF"/>
                </a:solidFill>
                <a:latin typeface="Helvetica Neue Black Condensed"/>
                <a:ea typeface="Helvetica Neue Black Condensed"/>
                <a:cs typeface="Helvetica Neue Black Condensed"/>
                <a:sym typeface="Helvetica Neue Black Condensed"/>
              </a:defRPr>
            </a:pPr>
            <a:endParaRPr lang="ru-RU" sz="2800" dirty="0">
              <a:solidFill>
                <a:srgbClr val="FFFFFF"/>
              </a:solidFill>
              <a:latin typeface="Impact" panose="020B0806030902050204" pitchFamily="34" charset="0"/>
              <a:ea typeface="Helvetica Neue Black Condensed"/>
              <a:cs typeface="Helvetica Neue Black Condensed"/>
              <a:sym typeface="Helvetica Neue Black Condensed"/>
            </a:endParaRPr>
          </a:p>
        </p:txBody>
      </p:sp>
      <p:sp>
        <p:nvSpPr>
          <p:cNvPr id="10" name="Текст 2"/>
          <p:cNvSpPr>
            <a:spLocks noGrp="1"/>
          </p:cNvSpPr>
          <p:nvPr>
            <p:ph type="body" idx="1"/>
          </p:nvPr>
        </p:nvSpPr>
        <p:spPr>
          <a:xfrm>
            <a:off x="0" y="1588497"/>
            <a:ext cx="9156700" cy="17413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+mj-lt"/>
              </a:rPr>
              <a:t>Бесплатно можно скачать.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  <a:hlinkClick r:id="rId5"/>
              </a:rPr>
              <a:t>http://catalog.prosv.ru/item/25177</a:t>
            </a:r>
            <a:r>
              <a:rPr lang="ru-RU" sz="2000" b="1" dirty="0" smtClean="0">
                <a:solidFill>
                  <a:srgbClr val="FF0000"/>
                </a:solidFill>
                <a:latin typeface="+mj-lt"/>
              </a:rPr>
              <a:t> - Методическое пособие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FF0000"/>
                </a:solidFill>
                <a:latin typeface="+mj-lt"/>
                <a:hlinkClick r:id="rId6"/>
              </a:rPr>
              <a:t>  </a:t>
            </a:r>
            <a:endParaRPr lang="ru-RU" sz="2800" b="1" dirty="0" smtClean="0">
              <a:solidFill>
                <a:srgbClr val="FF0000"/>
              </a:solidFill>
              <a:latin typeface="+mj-lt"/>
            </a:endParaRPr>
          </a:p>
          <a:p>
            <a:pPr marL="0" indent="0">
              <a:buNone/>
            </a:pPr>
            <a:endParaRPr lang="ru-RU" b="1" dirty="0" smtClean="0">
              <a:solidFill>
                <a:srgbClr val="0070C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1026" name="Picture 2" descr="C:\Users\SSladkov\Desktop\ОБЛОЖКИ\7 класс методика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5" y="2712955"/>
            <a:ext cx="2399098" cy="32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 descr="C:\Users\SSladkov\Desktop\ОБЛОЖКИ\Tetr_lab_Gab_7-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586" y="2712956"/>
            <a:ext cx="2520382" cy="330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Sladkov\Desktop\ОБЛОЖКИ\RT_Gab_7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765" y="2712955"/>
            <a:ext cx="2482560" cy="32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2570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" y="6226797"/>
            <a:ext cx="9144004" cy="455669"/>
          </a:xfrm>
          <a:prstGeom prst="rect">
            <a:avLst/>
          </a:prstGeom>
          <a:ln w="12700">
            <a:miter lim="400000"/>
          </a:ln>
        </p:spPr>
      </p:pic>
      <p:pic>
        <p:nvPicPr>
          <p:cNvPr id="456" name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52421" y="6272067"/>
            <a:ext cx="500064" cy="365127"/>
          </a:xfrm>
          <a:prstGeom prst="rect">
            <a:avLst/>
          </a:prstGeom>
          <a:ln w="12700">
            <a:miter lim="400000"/>
          </a:ln>
        </p:spPr>
      </p:pic>
      <p:sp>
        <p:nvSpPr>
          <p:cNvPr id="457" name="Shape 457"/>
          <p:cNvSpPr>
            <a:spLocks noGrp="1"/>
          </p:cNvSpPr>
          <p:nvPr>
            <p:ph type="sldNum" sz="quarter" idx="4294967295"/>
          </p:nvPr>
        </p:nvSpPr>
        <p:spPr>
          <a:xfrm>
            <a:off x="8395517" y="6309800"/>
            <a:ext cx="201675" cy="327049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anchor="t"/>
          <a:lstStyle>
            <a:lvl1pPr>
              <a:defRPr>
                <a:latin typeface="Helvetica Neue Bold Condensed"/>
                <a:ea typeface="Helvetica Neue Bold Condensed"/>
                <a:cs typeface="Helvetica Neue Bold Condensed"/>
                <a:sym typeface="Helvetica Neue Bold Condensed"/>
              </a:defRPr>
            </a:lvl1pPr>
          </a:lstStyle>
          <a:p>
            <a:fld id="{86CB4B4D-7CA3-9044-876B-883B54F8677D}" type="slidenum">
              <a:rPr/>
              <a:pPr/>
              <a:t>8</a:t>
            </a:fld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107503" y="835051"/>
            <a:ext cx="8928992" cy="60016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2. Содержание </a:t>
            </a:r>
            <a:r>
              <a:rPr lang="ru-RU" sz="2800" b="1" dirty="0">
                <a:solidFill>
                  <a:srgbClr val="FF0000"/>
                </a:solidFill>
              </a:rPr>
              <a:t>курса выстроено логично и доступно в соответствии с системно-деятельностным подходом на основе иерархии </a:t>
            </a:r>
            <a:r>
              <a:rPr lang="ru-RU" sz="2800" b="1" dirty="0" smtClean="0">
                <a:solidFill>
                  <a:srgbClr val="FF0000"/>
                </a:solidFill>
              </a:rPr>
              <a:t>учебных проблем</a:t>
            </a:r>
            <a:endParaRPr lang="ru-RU" sz="2800" b="1" dirty="0">
              <a:solidFill>
                <a:srgbClr val="FF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A7A7A7">
                    <a:lumMod val="50000"/>
                  </a:srgbClr>
                </a:solidFill>
              </a:rPr>
              <a:t> </a:t>
            </a:r>
            <a:r>
              <a:rPr lang="ru-RU" sz="2800" b="1" dirty="0" smtClean="0">
                <a:solidFill>
                  <a:srgbClr val="A7A7A7">
                    <a:lumMod val="50000"/>
                  </a:srgbClr>
                </a:solidFill>
              </a:rPr>
              <a:t>курса</a:t>
            </a:r>
          </a:p>
          <a:p>
            <a:pPr algn="ctr"/>
            <a:r>
              <a:rPr lang="ru-RU" sz="2800" b="1" dirty="0">
                <a:solidFill>
                  <a:srgbClr val="A7A7A7">
                    <a:lumMod val="50000"/>
                  </a:srgbClr>
                </a:solidFill>
              </a:rPr>
              <a:t>↓</a:t>
            </a:r>
          </a:p>
          <a:p>
            <a:pPr algn="ctr"/>
            <a:r>
              <a:rPr lang="ru-RU" sz="2800" b="1" dirty="0" smtClean="0">
                <a:solidFill>
                  <a:srgbClr val="A7A7A7">
                    <a:lumMod val="50000"/>
                  </a:srgbClr>
                </a:solidFill>
              </a:rPr>
              <a:t> главы </a:t>
            </a:r>
          </a:p>
          <a:p>
            <a:pPr algn="ctr"/>
            <a:r>
              <a:rPr lang="ru-RU" sz="2800" b="1" dirty="0">
                <a:solidFill>
                  <a:srgbClr val="A7A7A7">
                    <a:lumMod val="50000"/>
                  </a:srgbClr>
                </a:solidFill>
              </a:rPr>
              <a:t>↓</a:t>
            </a:r>
          </a:p>
          <a:p>
            <a:pPr algn="ctr"/>
            <a:r>
              <a:rPr lang="ru-RU" sz="2800" b="1" dirty="0" smtClean="0">
                <a:solidFill>
                  <a:srgbClr val="A7A7A7">
                    <a:lumMod val="50000"/>
                  </a:srgbClr>
                </a:solidFill>
              </a:rPr>
              <a:t> параграфа </a:t>
            </a:r>
          </a:p>
          <a:p>
            <a:pPr algn="ctr"/>
            <a:r>
              <a:rPr lang="ru-RU" sz="2800" b="1" dirty="0">
                <a:solidFill>
                  <a:srgbClr val="A7A7A7">
                    <a:lumMod val="50000"/>
                  </a:srgbClr>
                </a:solidFill>
              </a:rPr>
              <a:t>↓</a:t>
            </a:r>
            <a:endParaRPr lang="ru-RU" sz="2800" b="1" dirty="0" smtClean="0">
              <a:solidFill>
                <a:srgbClr val="A7A7A7">
                  <a:lumMod val="50000"/>
                </a:srgbClr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A7A7A7">
                    <a:lumMod val="50000"/>
                  </a:srgbClr>
                </a:solidFill>
              </a:rPr>
              <a:t> раздела параграфа</a:t>
            </a:r>
          </a:p>
          <a:p>
            <a:r>
              <a:rPr lang="ru-RU" sz="3200" b="1" dirty="0" smtClean="0">
                <a:solidFill>
                  <a:srgbClr val="000099"/>
                </a:solidFill>
              </a:rPr>
              <a:t>   </a:t>
            </a:r>
          </a:p>
          <a:p>
            <a:endParaRPr lang="en-US" sz="4400" b="1" dirty="0">
              <a:solidFill>
                <a:srgbClr val="000099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" y="0"/>
            <a:ext cx="9144004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21458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0" y="937320"/>
            <a:ext cx="5916735" cy="46085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76" y="1844824"/>
            <a:ext cx="2763768" cy="2702351"/>
          </a:xfrm>
          <a:prstGeom prst="rect">
            <a:avLst/>
          </a:prstGeom>
        </p:spPr>
      </p:pic>
      <p:sp>
        <p:nvSpPr>
          <p:cNvPr id="9" name="Скругленная прямоугольная выноска 8"/>
          <p:cNvSpPr/>
          <p:nvPr/>
        </p:nvSpPr>
        <p:spPr>
          <a:xfrm>
            <a:off x="6191266" y="605402"/>
            <a:ext cx="2485190" cy="715085"/>
          </a:xfrm>
          <a:prstGeom prst="wedgeRoundRectCallout">
            <a:avLst>
              <a:gd name="adj1" fmla="val -79586"/>
              <a:gd name="adj2" fmla="val 259173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lvl="0"/>
            <a:r>
              <a:rPr lang="ru-RU" dirty="0" smtClean="0">
                <a:solidFill>
                  <a:srgbClr val="0070C0"/>
                </a:solidFill>
              </a:rPr>
              <a:t>        Проблема</a:t>
            </a:r>
            <a:endParaRPr lang="ru-RU" dirty="0">
              <a:solidFill>
                <a:srgbClr val="0070C0"/>
              </a:solidFill>
            </a:endParaRPr>
          </a:p>
          <a:p>
            <a:pPr lvl="0"/>
            <a:r>
              <a:rPr lang="ru-RU" dirty="0">
                <a:solidFill>
                  <a:srgbClr val="0070C0"/>
                </a:solidFill>
                <a:cs typeface="Calibri"/>
              </a:rPr>
              <a:t>   </a:t>
            </a:r>
            <a:r>
              <a:rPr lang="ru-RU" dirty="0" smtClean="0">
                <a:solidFill>
                  <a:srgbClr val="0070C0"/>
                </a:solidFill>
                <a:cs typeface="Calibri"/>
              </a:rPr>
              <a:t>     параграфа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9891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11_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3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0_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4757</TotalTime>
  <Words>858</Words>
  <Application>Microsoft Office PowerPoint</Application>
  <PresentationFormat>Экран (4:3)</PresentationFormat>
  <Paragraphs>166</Paragraphs>
  <Slides>31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31</vt:i4>
      </vt:variant>
    </vt:vector>
  </HeadingPairs>
  <TitlesOfParts>
    <vt:vector size="47" baseType="lpstr">
      <vt:lpstr>Arial</vt:lpstr>
      <vt:lpstr>Calibri</vt:lpstr>
      <vt:lpstr>Calibri Light</vt:lpstr>
      <vt:lpstr>Helvetica</vt:lpstr>
      <vt:lpstr>Helvetica Neue Black Condensed</vt:lpstr>
      <vt:lpstr>Helvetica Neue Bold Condensed</vt:lpstr>
      <vt:lpstr>Impact</vt:lpstr>
      <vt:lpstr>PT Sans Narrow</vt:lpstr>
      <vt:lpstr>Tahoma</vt:lpstr>
      <vt:lpstr>Times New Roman</vt:lpstr>
      <vt:lpstr>Тема Office</vt:lpstr>
      <vt:lpstr>2_Тема Office</vt:lpstr>
      <vt:lpstr>3_Тема Office</vt:lpstr>
      <vt:lpstr>11_Тема Office</vt:lpstr>
      <vt:lpstr>33_Тема Office</vt:lpstr>
      <vt:lpstr>20_Тема Office</vt:lpstr>
      <vt:lpstr>Презентация PowerPoint</vt:lpstr>
      <vt:lpstr>УМК О. С. Габриеляна, И. Г. Остроумова и  С. А. Сладкова </vt:lpstr>
      <vt:lpstr>Преимущества  УМК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Системность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Содержание 9 класса </vt:lpstr>
      <vt:lpstr>Содержание 9 класса </vt:lpstr>
      <vt:lpstr>Презентация PowerPoint</vt:lpstr>
      <vt:lpstr>Презентация PowerPoint</vt:lpstr>
      <vt:lpstr>Презентация PowerPoint</vt:lpstr>
      <vt:lpstr>Письменность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УМК</vt:lpstr>
      <vt:lpstr>Сборник задач и упражнений по химии </vt:lpstr>
      <vt:lpstr>В 2019 году планируется выпустить новые учебные пособия углублённого уровня !</vt:lpstr>
      <vt:lpstr>СПАСИБО ЗА ВНИМАНИЕ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Идрисов Руслан Ринатович</dc:creator>
  <cp:lastModifiedBy>Admin</cp:lastModifiedBy>
  <cp:revision>270</cp:revision>
  <dcterms:modified xsi:type="dcterms:W3CDTF">2019-01-23T09:02:08Z</dcterms:modified>
</cp:coreProperties>
</file>