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577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20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31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4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655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61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589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036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63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86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4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CB5375E-EF84-456C-BAB1-A9BBC0ECD9B9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D72E2B2-468B-485D-9CA4-2E6072305BD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930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koiro39?w=wall-184313065_1011" TargetMode="External"/><Relationship Id="rId3" Type="http://schemas.openxmlformats.org/officeDocument/2006/relationships/hyperlink" Target="https://vk.com/koiro39?w=wall-184313065_775" TargetMode="External"/><Relationship Id="rId7" Type="http://schemas.openxmlformats.org/officeDocument/2006/relationships/hyperlink" Target="https://vk.com/koiro39?w=wall-184313065_974" TargetMode="External"/><Relationship Id="rId2" Type="http://schemas.openxmlformats.org/officeDocument/2006/relationships/hyperlink" Target="https://vk.com/koiro39?w=wall-184313065_77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koiro39?w=wall-184313065_958" TargetMode="External"/><Relationship Id="rId5" Type="http://schemas.openxmlformats.org/officeDocument/2006/relationships/hyperlink" Target="https://vk.com/koiro39?w=wall-184313065_914" TargetMode="External"/><Relationship Id="rId4" Type="http://schemas.openxmlformats.org/officeDocument/2006/relationships/hyperlink" Target="https://vk.com/koiro39?w=wall-184313065_842" TargetMode="External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koiro.edu/posts/2831745420405548" TargetMode="External"/><Relationship Id="rId3" Type="http://schemas.openxmlformats.org/officeDocument/2006/relationships/hyperlink" Target="https://www.facebook.com/koiro.edu/posts/2770666459846778" TargetMode="External"/><Relationship Id="rId7" Type="http://schemas.openxmlformats.org/officeDocument/2006/relationships/hyperlink" Target="https://www.facebook.com/koiro.edu/posts/2818018025111621" TargetMode="External"/><Relationship Id="rId2" Type="http://schemas.openxmlformats.org/officeDocument/2006/relationships/hyperlink" Target="https://www.facebook.com/koiro.edu/posts/277139827644026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koiro.edu/posts/2819488421631248" TargetMode="External"/><Relationship Id="rId5" Type="http://schemas.openxmlformats.org/officeDocument/2006/relationships/hyperlink" Target="https://www.facebook.com/koiro.edu/posts/2809909045922519" TargetMode="External"/><Relationship Id="rId4" Type="http://schemas.openxmlformats.org/officeDocument/2006/relationships/hyperlink" Target="https://www.facebook.com/koiro.edu/posts/2794072174172873" TargetMode="Externa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GXuI4IpTrr/" TargetMode="External"/><Relationship Id="rId2" Type="http://schemas.openxmlformats.org/officeDocument/2006/relationships/hyperlink" Target="https://www.instagram.com/p/CGVnQm9p9z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https://www.instagram.com/p/CHXRLRKp4Up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kaskad.tv/novosti/24185-v-minobrazovaniya-nazvali-samye-slabye-shkoly-kaliningradskoj-oblasti" TargetMode="External"/><Relationship Id="rId2" Type="http://schemas.openxmlformats.org/officeDocument/2006/relationships/hyperlink" Target="https://klops.ru/news/2021-02-11/228033-v-kaliningradskoy-oblasti-budut-podderzhivat-shkoly-s-nizkimi-rezultatami-obucheniy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https://glas.ru/society/79446-v-kaliningradskom-regione-okazhut-podderzhku-shkolam-s-nizkim-rezultatom-v-obrazovanii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Информационная активность участников проекта «500+»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Подготовил: Болотов Э.А.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специалист по УМР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152400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115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Освещение проекта в социальных сетях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ВКонтакте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vk.com/koiro39?w=wall-184313065_771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vk.com/koiro39?w=wall-184313065_775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vk.com/koiro39?w=wall-184313065_842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vk.com/koiro39?w=wall-184313065_914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vk.com/koiro39?w=wall-184313065_958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vk.com/koiro39?w=wall-184313065_958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7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vk.com/koiro39?w=wall-184313065_974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8"/>
              </a:rPr>
              <a:t>vk.com/koiro39?w=wall-184313065_1011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90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Освещение проекта в социальных сетях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Facebook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www.facebook.com/koiro.edu/posts/2771398276440263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www.facebook.com/koiro.edu/posts/2770666459846778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www.facebook.com/koiro.edu/posts/2794072174172873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www.facebook.com/koiro.edu/posts/2809909045922519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www.facebook.com/koiro.edu/posts/2819488421631248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7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www.facebook.com/koiro.edu/posts/2818018025111621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8"/>
              </a:rPr>
              <a:t>www.facebook.com/koiro.edu/posts/2831745420405548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93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Освещение проекта в социальных сетях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Instagram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2"/>
              </a:rPr>
              <a:t>https://www.instagram.com/p/CGVnQm9p9zR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/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3"/>
              </a:rPr>
              <a:t>https://www.instagram.com/p/CGXuI4IpTrr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/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hlinkClick r:id="rId4"/>
              </a:rPr>
              <a:t>https://www.instagram.com/p/CHXRLRKp4Up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/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628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Освещение проекта в муниципальных и региональных СМИ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klops.ru</a:t>
            </a:r>
          </a:p>
          <a:p>
            <a:r>
              <a:rPr lang="en-US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klops.ru/news/2021-02-11/228033-v-kaliningradskoy-oblasti-budut-podderzhivat-shkoly-s-nizkimi-rezultatami-obucheniya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kaskad.tv</a:t>
            </a:r>
          </a:p>
          <a:p>
            <a:r>
              <a:rPr lang="en-US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kaskad.tv/novosti/24185-v-minobrazovaniya-nazvali-samye-slabye-shkoly-kaliningradskoj-oblasti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glas.ru</a:t>
            </a:r>
          </a:p>
          <a:p>
            <a:r>
              <a:rPr lang="en-US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glas.ru/society/79446-v-kaliningradskom-regione-okazhut-podderzhku-shkolam-s-nizkim-rezultatom-v-obrazovanii.html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447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Освещение проекта в муниципальных и региональных СМИ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1845734"/>
            <a:ext cx="3107985" cy="44071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3907" y="3618397"/>
            <a:ext cx="40698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500" b="1" dirty="0" err="1" smtClean="0">
                <a:solidFill>
                  <a:schemeClr val="accent1">
                    <a:lumMod val="75000"/>
                  </a:schemeClr>
                </a:solidFill>
              </a:rPr>
              <a:t>Славские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</a:rPr>
              <a:t> новости»</a:t>
            </a:r>
          </a:p>
          <a:p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</a:rPr>
              <a:t>№93 (10876) от 08.12.2020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81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Информация на официальных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ресурсах школ-участников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306355"/>
              </p:ext>
            </p:extLst>
          </p:nvPr>
        </p:nvGraphicFramePr>
        <p:xfrm>
          <a:off x="1096963" y="1846263"/>
          <a:ext cx="10058401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466"/>
                <a:gridCol w="1335314"/>
                <a:gridCol w="1530260"/>
                <a:gridCol w="1432787"/>
                <a:gridCol w="1432787"/>
                <a:gridCol w="1432787"/>
              </a:tblGrid>
              <a:tr h="20185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Образовательная организация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Страница на сайте школы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Нормативные документы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Самоанализ ОО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Отчёт о проделанной</a:t>
                      </a:r>
                      <a:r>
                        <a:rPr lang="ru-RU" sz="1400" baseline="0" dirty="0" smtClean="0"/>
                        <a:t> работе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Новостные посты по теме</a:t>
                      </a:r>
                      <a:endParaRPr lang="ru-RU" sz="1400" dirty="0"/>
                    </a:p>
                  </a:txBody>
                  <a:tcPr/>
                </a:tc>
              </a:tr>
              <a:tr h="201857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"СОШ п. 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Корнево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(Багратионовский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"СОШ п. Нивенское" (Багратионовский ГО)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"СОШ им. А. 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Антошечкина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(Багратионовский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"Маршальская СОШ"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Гурьевский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"Орловская ООШ"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Гурьевский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Яблоневская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Гурьевский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075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Информация на официальных 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ресурсах школ-участников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742969"/>
              </p:ext>
            </p:extLst>
          </p:nvPr>
        </p:nvGraphicFramePr>
        <p:xfrm>
          <a:off x="1096963" y="1846263"/>
          <a:ext cx="10058401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466"/>
                <a:gridCol w="1335314"/>
                <a:gridCol w="1530260"/>
                <a:gridCol w="1432787"/>
                <a:gridCol w="1432787"/>
                <a:gridCol w="1432787"/>
              </a:tblGrid>
              <a:tr h="20185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Образовательная организация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Страница на сайте школы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Нормативные документы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Самоанализ ОО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Отчёт о проделанной</a:t>
                      </a:r>
                      <a:r>
                        <a:rPr lang="ru-RU" sz="1400" baseline="0" dirty="0" smtClean="0"/>
                        <a:t> работе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Новостные посты по теме</a:t>
                      </a:r>
                      <a:endParaRPr lang="ru-RU" sz="1400" dirty="0"/>
                    </a:p>
                  </a:txBody>
                  <a:tcPr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СОШ №4 п. Добровольск (Краснознаменский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МАОУ "Побединская СОШ"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Нестеровский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"Саранская ООШ"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Полесский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"ООШ п. Приморье" (Светлогорский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Прохладненская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ООШ" (</a:t>
                      </a:r>
                      <a:r>
                        <a:rPr lang="ru-RU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Славский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01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"ООШ №3" (Советский ГО)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ru-RU" sz="20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</a:t>
                      </a:r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Picture 2" descr="https://sun9-60.userapi.com/impg/Dqwe0Hv-CsmdTFhN_8ikZ-6afL9JXRaePpeC7g/mTbWm5lC_38.jpg?size=1280x720&amp;quality=96&amp;sign=ba383129ccdd07ab73865471594e8ada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8" t="14970" r="1544" b="26617"/>
          <a:stretch/>
        </p:blipFill>
        <p:spPr bwMode="auto">
          <a:xfrm>
            <a:off x="10126979" y="55844"/>
            <a:ext cx="2057401" cy="17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425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МБОУ "СОШ п. Нивенское" (Багратионовский 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50" y="2543306"/>
            <a:ext cx="4982623" cy="3114982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5599216" y="1883229"/>
            <a:ext cx="5646926" cy="4380293"/>
            <a:chOff x="5599216" y="1883229"/>
            <a:chExt cx="5646926" cy="4380293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99216" y="1883229"/>
              <a:ext cx="3109355" cy="235927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4514" y="1883229"/>
              <a:ext cx="2341628" cy="221756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84572" y="4100797"/>
              <a:ext cx="3265714" cy="216272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6051883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</TotalTime>
  <Words>361</Words>
  <Application>Microsoft Office PowerPoint</Application>
  <PresentationFormat>Широкоэкранный</PresentationFormat>
  <Paragraphs>124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Ретро</vt:lpstr>
      <vt:lpstr>Информационная активность участников проекта «500+»</vt:lpstr>
      <vt:lpstr>Освещение проекта в социальных сетях</vt:lpstr>
      <vt:lpstr>Освещение проекта в социальных сетях</vt:lpstr>
      <vt:lpstr>Освещение проекта в социальных сетях</vt:lpstr>
      <vt:lpstr>Освещение проекта в муниципальных и региональных СМИ</vt:lpstr>
      <vt:lpstr>Освещение проекта в муниципальных и региональных СМИ</vt:lpstr>
      <vt:lpstr>Информация на официальных  ресурсах школ-участников</vt:lpstr>
      <vt:lpstr>Информация на официальных  ресурсах школ-участников</vt:lpstr>
      <vt:lpstr>МБОУ "СОШ п. Нивенское" (Багратионовский ГО)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Информационная активность участников проекта «500+»</dc:title>
  <dc:creator>Эвердинас Болотов</dc:creator>
  <cp:lastModifiedBy>Эвердинас Болотов</cp:lastModifiedBy>
  <cp:revision>6</cp:revision>
  <dcterms:created xsi:type="dcterms:W3CDTF">2021-02-25T16:40:39Z</dcterms:created>
  <dcterms:modified xsi:type="dcterms:W3CDTF">2021-02-25T17:25:00Z</dcterms:modified>
</cp:coreProperties>
</file>