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342F3-5AB3-4FAC-B648-C3114833B41C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83580-F410-4078-84BB-4AEAEC6D3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1CCBC-DCA3-4940-858B-1C8DCB747AF9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7FAD1-ADA0-4780-8841-1A92B7ED6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E73B2-CC70-46D8-ABB9-27016E46885B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BA04A-3F16-4280-9030-196254C9C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D2603-2F18-4A0A-B449-82241E5D0031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8450B-C1B6-4719-9F2C-21FDC4930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77C2A-6ADD-47C7-8DF0-160C8DD7718E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5DF15-2CE0-4966-9DFF-9F0EB3395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7A305-D6ED-4E82-ABB1-327C12C120C8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7E47B-159F-4D05-B9C1-830602EFE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0BFF0-A455-4FC6-BDFE-F16D1698907E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B7A64-B7AC-4432-880C-7A0ABF22E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E4988-C1C6-4EF6-98B2-AD48131E90FB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23C39-3F9A-42D0-94AF-6E161C5C4E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BB228-B28C-46C2-9ACE-69D512EC50D1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0593-9318-4D4B-8785-D6FEB7B93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C114-948B-4F38-94F0-582A25A8CDC2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39A05-5651-4BF4-B6EC-2D40B4E4B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2C7D5-0653-449F-B2DC-FE2A74A1298D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8E372-1ACA-4ED2-B05E-DF35D4A0D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3CF009-2672-466F-BDCD-FC2D8C78A021}" type="datetimeFigureOut">
              <a:rPr lang="ru-RU"/>
              <a:pPr>
                <a:defRPr/>
              </a:pPr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F36133-1482-47E7-BD24-184243F03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Evgeny\Desktop\&#1041;&#1045;&#1047;&#1054;&#1055;&#1040;&#1057;&#1053;&#1040;&#1071;%20&#1056;&#1054;&#1057;&#1057;&#1048;&#1071;%202020\&#1060;&#1086;&#1090;&#1086;-&#1074;&#1080;&#1076;&#1077;&#1086;%20&#1087;&#1088;&#1080;&#1083;&#1086;&#1078;&#1077;&#1085;&#1080;&#1077;\&#1042;&#1080;&#1076;&#1077;&#1086;%20&#1082;%20&#1087;&#1088;&#1077;&#1079;&#1077;&#1085;&#1090;&#1072;&#1094;&#1080;&#1080;%20.mp4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275" y="-1466850"/>
            <a:ext cx="13120688" cy="987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1943100"/>
          </a:xfrm>
        </p:spPr>
        <p:txBody>
          <a:bodyPr/>
          <a:lstStyle/>
          <a:p>
            <a:pPr eaLnBrk="1" hangingPunct="1"/>
            <a:r>
              <a:rPr lang="en-US" sz="1400" smtClean="0"/>
              <a:t/>
            </a:r>
            <a:br>
              <a:rPr lang="en-US" sz="1400" smtClean="0"/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Областной конкурс «Безопасная Россия»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Категория Б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Метод.разработка, направленная на противодействие идеям терроризма 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МО «Светлогорский городской округ» 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МБУ ДО «ДЮЦ Светлогорского ГО»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Кандакова Илона Геннадьевна</a:t>
            </a:r>
            <a:br>
              <a:rPr lang="ru-RU" sz="1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r>
              <a:rPr lang="ru-RU" sz="1400" smtClean="0"/>
              <a:t/>
            </a:r>
            <a:br>
              <a:rPr lang="ru-RU" sz="1400" smtClean="0"/>
            </a:br>
            <a:endParaRPr lang="ru-RU" sz="140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5400"/>
            <a:ext cx="6400800" cy="33845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Фото-видео приложение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методической разработке по теме: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Цикл тематических концертов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«Музыкальная гостиная: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сердца к сердцу»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Светлогорск 2020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23975" y="-1019175"/>
            <a:ext cx="10467975" cy="787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8208963" cy="1079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Концерт ко Дню Матери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3076" name="Picture 4" descr="C:\Users\Evgeny\Desktop\БЕЗОПАСНАЯ РОССИЯ 2020\Фото-видео приложение\Ко Дню Матери\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0825" y="1989138"/>
            <a:ext cx="4284663" cy="3213100"/>
          </a:xfrm>
          <a:noFill/>
          <a:ln>
            <a:solidFill>
              <a:srgbClr val="FF0000"/>
            </a:solidFill>
          </a:ln>
        </p:spPr>
      </p:pic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263" y="3573463"/>
            <a:ext cx="2951162" cy="27987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50" name="Picture 2" descr="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793021">
            <a:off x="414540" y="418058"/>
            <a:ext cx="1466196" cy="955471"/>
          </a:xfrm>
          <a:prstGeom prst="rect">
            <a:avLst/>
          </a:prstGeom>
          <a:noFill/>
        </p:spPr>
      </p:pic>
      <p:pic>
        <p:nvPicPr>
          <p:cNvPr id="9" name="Видео к презентации 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5148064" y="1315362"/>
            <a:ext cx="2952328" cy="2214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3975" y="-747713"/>
            <a:ext cx="10467975" cy="787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Концерт ко Дню защитника Отечества</a:t>
            </a:r>
          </a:p>
        </p:txBody>
      </p:sp>
      <p:pic>
        <p:nvPicPr>
          <p:cNvPr id="4100" name="Picture 5" descr="C:\Users\Evgeny\Desktop\БЕЗОПАСНАЯ РОССИЯ 2020\Фото-видео приложение\Ко Дню Защитника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2251075" cy="4005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101" name="Picture 4" descr="C:\Users\Evgeny\Desktop\БЕЗОПАСНАЯ РОССИЯ 2020\Фото-видео приложение\Ко Дню Защитника\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844824"/>
            <a:ext cx="2503488" cy="4452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102" name="Picture 6" descr="C:\Users\Evgeny\Desktop\БЕЗОПАСНАЯ РОССИЯ 2020\Фото-видео приложение\Ко Дню Защитника\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789040"/>
            <a:ext cx="4248150" cy="2678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4628975">
            <a:off x="6106524" y="2086493"/>
            <a:ext cx="1716565" cy="1118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27</Words>
  <Application>Microsoft Office PowerPoint</Application>
  <PresentationFormat>Экран (4:3)</PresentationFormat>
  <Paragraphs>15</Paragraphs>
  <Slides>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Областной конкурс «Безопасная Россия» Категория Б Метод.разработка, направленная на противодействие идеям терроризма  МО «Светлогорский городской округ»  МБУ ДО «ДЮЦ Светлогорского ГО» Кандакова Илона Геннадьевна Педагог дополнительного образования </vt:lpstr>
      <vt:lpstr> Концерт ко Дню Матери </vt:lpstr>
      <vt:lpstr>Концерт ко Дню защитника Отечества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Областной конкурс «Безопасная Россия» Категория Б Метод.разработка, направленная на противодействие идеям терроризма  МО «Светлогорский городской округ»  МБУ ДО «ДЮЦ Светлогорского ГО» Кандакова Илона Геннадьевна Педагог дополнительного образования</dc:title>
  <dc:creator>Evgeny</dc:creator>
  <cp:lastModifiedBy>Evgeny</cp:lastModifiedBy>
  <cp:revision>22</cp:revision>
  <dcterms:created xsi:type="dcterms:W3CDTF">2020-05-04T22:30:24Z</dcterms:created>
  <dcterms:modified xsi:type="dcterms:W3CDTF">2020-05-11T11:05:33Z</dcterms:modified>
</cp:coreProperties>
</file>