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2345-3842-44D1-A841-2967C7F4D43F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1DD1F-090D-4DAB-B38E-A7A9B62B8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193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2345-3842-44D1-A841-2967C7F4D43F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1DD1F-090D-4DAB-B38E-A7A9B62B8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116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2345-3842-44D1-A841-2967C7F4D43F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1DD1F-090D-4DAB-B38E-A7A9B62B8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98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2345-3842-44D1-A841-2967C7F4D43F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1DD1F-090D-4DAB-B38E-A7A9B62B8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076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2345-3842-44D1-A841-2967C7F4D43F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1DD1F-090D-4DAB-B38E-A7A9B62B8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160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2345-3842-44D1-A841-2967C7F4D43F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1DD1F-090D-4DAB-B38E-A7A9B62B8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21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2345-3842-44D1-A841-2967C7F4D43F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1DD1F-090D-4DAB-B38E-A7A9B62B8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861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2345-3842-44D1-A841-2967C7F4D43F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1DD1F-090D-4DAB-B38E-A7A9B62B8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029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2345-3842-44D1-A841-2967C7F4D43F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1DD1F-090D-4DAB-B38E-A7A9B62B8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133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2345-3842-44D1-A841-2967C7F4D43F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1DD1F-090D-4DAB-B38E-A7A9B62B8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712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12345-3842-44D1-A841-2967C7F4D43F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1DD1F-090D-4DAB-B38E-A7A9B62B8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134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5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12345-3842-44D1-A841-2967C7F4D43F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1DD1F-090D-4DAB-B38E-A7A9B62B8F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215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&#1088;&#1086;&#1083;&#1080;&#1082;%201%20(&#1093;&#1088;&#1086;&#1085;&#1080;&#1082;&#1072;).mp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1042;%20&#1087;&#1072;&#1084;&#1103;&#1090;&#1100;%20&#1086;%20&#1041;&#1077;&#1089;&#1083;&#1072;&#1085;&#1077;.mp4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6024" y="692696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ru-RU" sz="80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</a:rPr>
              <a:t>Суд идёт</a:t>
            </a:r>
            <a:endParaRPr lang="ru-RU" sz="8000" b="1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861048"/>
            <a:ext cx="6400800" cy="1752600"/>
          </a:xfrm>
        </p:spPr>
        <p:txBody>
          <a:bodyPr>
            <a:noAutofit/>
          </a:bodyPr>
          <a:lstStyle/>
          <a:p>
            <a:pPr algn="l"/>
            <a:r>
              <a:rPr lang="ru-RU" sz="6000" b="1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Террористы Беслана</a:t>
            </a:r>
          </a:p>
        </p:txBody>
      </p:sp>
    </p:spTree>
    <p:extLst>
      <p:ext uri="{BB962C8B-B14F-4D97-AF65-F5344CB8AC3E}">
        <p14:creationId xmlns:p14="http://schemas.microsoft.com/office/powerpoint/2010/main" val="89074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7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D:\1_РАБОТКА\1_Безопасная Россия Метод разработка\Кулаев_Нурпаш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83" y="312738"/>
            <a:ext cx="3222528" cy="241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460375" y="3035796"/>
            <a:ext cx="6400800" cy="68123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Кулаев</a:t>
            </a:r>
            <a:r>
              <a:rPr lang="ru-RU" sz="2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Нурпаша</a:t>
            </a:r>
            <a:r>
              <a:rPr lang="ru-RU" sz="2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800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Абуркашевич</a:t>
            </a:r>
            <a:endParaRPr lang="ru-RU" sz="2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33" name="Picture 9" descr="D:\1_РАБОТКА\1_Безопасная Россия Метод разработка\1200px-Beslan_kollazh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85" b="51445"/>
          <a:stretch/>
        </p:blipFill>
        <p:spPr bwMode="auto">
          <a:xfrm>
            <a:off x="302306" y="3717032"/>
            <a:ext cx="4394654" cy="285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D:\1_РАБОТКА\1_Безопасная Россия Метод разработка\1200px-Beslan_kollazh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65" b="64612"/>
          <a:stretch/>
        </p:blipFill>
        <p:spPr bwMode="auto">
          <a:xfrm>
            <a:off x="5220072" y="3696005"/>
            <a:ext cx="3782130" cy="25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67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7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07975" y="312738"/>
            <a:ext cx="6400800" cy="68123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Хроника </a:t>
            </a:r>
          </a:p>
          <a:p>
            <a:pPr marL="0" indent="0">
              <a:buNone/>
            </a:pPr>
            <a:endParaRPr lang="ru-RU" sz="2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0" name="Picture 2" descr="D:\1_РАБОТКА\1_Безопасная Россия Метод разработка\blog_entry_629203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772816"/>
            <a:ext cx="5304540" cy="4032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76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7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07975" y="312738"/>
            <a:ext cx="6400800" cy="167610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Предварительный приговор</a:t>
            </a:r>
          </a:p>
          <a:p>
            <a:pPr marL="0" indent="0">
              <a:buNone/>
            </a:pPr>
            <a:endParaRPr lang="ru-RU" sz="4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4" name="Picture 2" descr="D:\1_РАБОТКА\1_Безопасная Россия Метод разработка\385D8448-328F-4586-AA3F-982206F089CD_w1080_h6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895702"/>
            <a:ext cx="5116359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1_РАБОТКА\1_Безопасная Россия Метод разработка\wide_7fefb226dfc06b53cb884787084b94b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2" t="15401" r="24963" b="12399"/>
          <a:stretch/>
        </p:blipFill>
        <p:spPr bwMode="auto">
          <a:xfrm>
            <a:off x="5775289" y="2895702"/>
            <a:ext cx="2557521" cy="21317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41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7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460375" y="528762"/>
            <a:ext cx="6400800" cy="167610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Судебное следствие</a:t>
            </a:r>
          </a:p>
          <a:p>
            <a:pPr marL="0" indent="0">
              <a:buNone/>
            </a:pPr>
            <a:endParaRPr lang="ru-RU" sz="4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43503" y="3265066"/>
            <a:ext cx="6400800" cy="167610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Дача показаний свидетелей</a:t>
            </a:r>
          </a:p>
          <a:p>
            <a:pPr marL="0" indent="0">
              <a:buNone/>
            </a:pPr>
            <a:endParaRPr lang="ru-RU" sz="4800" b="1" dirty="0" smtClean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ru-RU" sz="4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97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7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460375" y="528762"/>
            <a:ext cx="6400800" cy="167610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Линия защиты</a:t>
            </a:r>
          </a:p>
          <a:p>
            <a:pPr marL="0" indent="0">
              <a:buNone/>
            </a:pPr>
            <a:endParaRPr lang="ru-RU" sz="4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098" name="Picture 2" descr="https://mtdata.ru/u11/photo528C/20297863153-0/orig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93" y="2238966"/>
            <a:ext cx="6264419" cy="3528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19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7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460375" y="528762"/>
            <a:ext cx="6400800" cy="167610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Судебные прения</a:t>
            </a:r>
          </a:p>
          <a:p>
            <a:pPr marL="0" indent="0">
              <a:buNone/>
            </a:pPr>
            <a:endParaRPr lang="ru-RU" sz="4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146" name="Picture 2" descr="Судебные прения в гражданском процессе - презентация онлайн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4" t="38876" r="12675" b="6317"/>
          <a:stretch/>
        </p:blipFill>
        <p:spPr bwMode="auto">
          <a:xfrm>
            <a:off x="581796" y="2172072"/>
            <a:ext cx="6695529" cy="38393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14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7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660775" y="1340768"/>
            <a:ext cx="5303713" cy="21602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Оглашение решения суда</a:t>
            </a:r>
          </a:p>
          <a:p>
            <a:pPr marL="0" indent="0">
              <a:buNone/>
            </a:pPr>
            <a:endParaRPr lang="ru-RU" sz="4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41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7" descr="Кулаев, Нурпаша Абуркашевич — Википеди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55219" y="5517232"/>
            <a:ext cx="9144000" cy="134076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5200" b="1" dirty="0" smtClean="0"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hlinkClick r:id="rId3" action="ppaction://hlinkfile"/>
              </a:rPr>
              <a:t>Памяти жертв Беслана</a:t>
            </a:r>
            <a:endParaRPr lang="ru-RU" sz="5200" b="1" dirty="0" smtClean="0"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ru-RU" sz="5200" b="1" dirty="0"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15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Words>25</Words>
  <Application>Microsoft Office PowerPoint</Application>
  <PresentationFormat>Экран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Суд идёт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Суд идёт</dc:title>
  <dc:creator>Катёнок</dc:creator>
  <cp:lastModifiedBy>Катёнок</cp:lastModifiedBy>
  <cp:revision>9</cp:revision>
  <dcterms:created xsi:type="dcterms:W3CDTF">2020-05-19T13:23:39Z</dcterms:created>
  <dcterms:modified xsi:type="dcterms:W3CDTF">2020-05-19T16:44:04Z</dcterms:modified>
</cp:coreProperties>
</file>