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3" r:id="rId6"/>
    <p:sldId id="260" r:id="rId7"/>
    <p:sldId id="262" r:id="rId8"/>
    <p:sldId id="268" r:id="rId9"/>
    <p:sldId id="267" r:id="rId1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0" d="100"/>
          <a:sy n="70" d="100"/>
        </p:scale>
        <p:origin x="-138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21F6B0-79D8-4CD0-9D6B-AE52690E6FEA}" type="datetimeFigureOut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0A3E389-DB1D-444F-89B2-6B6B4CE5C963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52323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37BA371A-B59D-4938-838F-C86C21667087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6636A-6562-4650-8816-9A5B6F716332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B1C1269-6672-4351-945A-120EBD998810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662A19-8AA5-42E5-B13D-1844DA7CDC2B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72F9D467-6F50-4BB3-A91A-E9614FA2639F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AC90C1DE-7685-4A3A-B337-F5C2A5CCC146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64DA65-0500-45D2-8542-90EC5D2F3E49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0EE6F-0A8C-4149-A7EE-D680564A7257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4F6CE-8E55-4865-8980-C23A24B4CE24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73484-D65B-4C05-AFEF-EB78D2250813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280455-8A06-448D-9590-85E3DB0A4F19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08BE8B5F-ECB5-454A-8634-47FA30E389C8}" type="datetime1">
              <a:rPr lang="ru-RU" smtClean="0"/>
              <a:pPr/>
              <a:t>20.05.2020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2" name="Picture 4" descr="https://bigpicture.ru/wp-content/uploads/2010/01/091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3032518"/>
            <a:ext cx="5000628" cy="3825481"/>
          </a:xfrm>
          <a:prstGeom prst="rect">
            <a:avLst/>
          </a:prstGeom>
          <a:noFill/>
        </p:spPr>
      </p:pic>
      <p:pic>
        <p:nvPicPr>
          <p:cNvPr id="2054" name="Picture 6" descr="https://pbs.twimg.com/media/EF798dlW4AAfQrZ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18825" y="0"/>
            <a:ext cx="4625175" cy="3500438"/>
          </a:xfrm>
          <a:prstGeom prst="rect">
            <a:avLst/>
          </a:prstGeom>
          <a:noFill/>
        </p:spPr>
      </p:pic>
      <p:pic>
        <p:nvPicPr>
          <p:cNvPr id="2056" name="Picture 8" descr="https://avatars.mds.yandex.net/get-zen_doc/1926194/pub_5d239691cfcc8600adb35a60_5d2396a9a1b4f100ad7ccf56/scale_12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44" y="3500438"/>
            <a:ext cx="4429156" cy="3357562"/>
          </a:xfrm>
          <a:prstGeom prst="rect">
            <a:avLst/>
          </a:prstGeom>
          <a:noFill/>
        </p:spPr>
      </p:pic>
      <p:pic>
        <p:nvPicPr>
          <p:cNvPr id="12290" name="Picture 2" descr="https://www.culture.ru/storage/images/40d17bb9ae8cb3a84b51d0ab12b91883/77d26ef13a83efffbf1a007d8bb9fa87.jpe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" y="1"/>
            <a:ext cx="4606275" cy="30718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57290" y="1857364"/>
            <a:ext cx="7406640" cy="1472184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«Отработка действий при террористической угрозе»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1357290" y="4286256"/>
            <a:ext cx="7406640" cy="1752600"/>
          </a:xfrm>
        </p:spPr>
        <p:txBody>
          <a:bodyPr>
            <a:noAutofit/>
          </a:bodyPr>
          <a:lstStyle/>
          <a:p>
            <a:pPr algn="r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Разработала: учитель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Грабко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r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Вероника Николаевна</a:t>
            </a:r>
          </a:p>
          <a:p>
            <a:pPr algn="r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9-11 классы</a:t>
            </a:r>
          </a:p>
          <a:p>
            <a:pPr algn="r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МБОУ СОШ № 4 г. Балтийска</a:t>
            </a:r>
          </a:p>
          <a:p>
            <a:pPr algn="r">
              <a:spcBef>
                <a:spcPts val="0"/>
              </a:spcBef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Балтийский ГО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1428736"/>
            <a:ext cx="7498080" cy="1143000"/>
          </a:xfrm>
        </p:spPr>
        <p:txBody>
          <a:bodyPr/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Цель урока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500306"/>
            <a:ext cx="8358246" cy="3462342"/>
          </a:xfrm>
        </p:spPr>
        <p:txBody>
          <a:bodyPr/>
          <a:lstStyle/>
          <a:p>
            <a:pPr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  Научиться безопасному поведению и правильным действиям при террористической угрозе.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143900" y="6286520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3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928670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Ситуация «Захват в заложники» 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28596" y="2000240"/>
            <a:ext cx="8433654" cy="4071990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успокоиться и не паниковать;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выполнять указания террористов;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провоцировать их своим поведением;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пытаться надавить на их сознательность и чувство жалости;</a:t>
            </a:r>
          </a:p>
        </p:txBody>
      </p:sp>
      <p:pic>
        <p:nvPicPr>
          <p:cNvPr id="7170" name="Picture 2" descr="https://kaluganews.com/images/news/kaluga14672173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7" y="4071942"/>
            <a:ext cx="3714743" cy="278605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642918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Ситуация «Захват в заложники»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785926"/>
            <a:ext cx="7855270" cy="4657724"/>
          </a:xfrm>
        </p:spPr>
        <p:txBody>
          <a:bodyPr/>
          <a:lstStyle/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пренебрегать пищей, она поможет сохранить силы;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стараться располагаться подальше от окон, дверей и самих террористов;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запомнить как можно больше о них информации  (количество, вооружение, акцент, особые приметы).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15338" y="6286520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5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71538" y="571480"/>
            <a:ext cx="8072462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Ситуация «Взрыв в метро»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785926"/>
            <a:ext cx="8786842" cy="4857784"/>
          </a:xfrm>
        </p:spPr>
        <p:txBody>
          <a:bodyPr>
            <a:noAutofit/>
          </a:bodyPr>
          <a:lstStyle/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спокоиться и уточнить обстановку;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родвигаться осторожно не трогать руками поврежденные конструкции и провода;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 трогать металлические предметы;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ельзя пользоваться спичками или зажигалками;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ри задымлении по возможности защитить органы дыхания;</a:t>
            </a:r>
          </a:p>
          <a:p>
            <a:pPr fontAlgn="base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возможности оказать помощь себе и окружающим.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fontAlgn="base"/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8215338" y="6286520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>
                <a:solidFill>
                  <a:schemeClr val="tx1"/>
                </a:solidFill>
              </a:rPr>
              <a:pPr/>
              <a:t>6</a:t>
            </a:fld>
            <a:endParaRPr lang="ru-RU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85852" y="500042"/>
            <a:ext cx="7498080" cy="11430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Ситуация «Перестрелка»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158" y="1214422"/>
            <a:ext cx="8005026" cy="4357718"/>
          </a:xfrm>
        </p:spPr>
        <p:txBody>
          <a:bodyPr>
            <a:noAutofit/>
          </a:bodyPr>
          <a:lstStyle/>
          <a:p>
            <a:pPr>
              <a:buNone/>
            </a:pP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лечь на пол (землю) лицом вниз;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успокоиться и не паниковать;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попытаться найти укрытие;</a:t>
            </a:r>
          </a:p>
          <a:p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возможности запомнить нападавшего, убежать и вызвать полицию.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8" name="Picture 2" descr="https://cdn.oxu.az/uploads/W1siZiIsIjIwMTkvMTIvMTEvMDMvNDIvMDIvZDliMmI1ODktMWMyYy00MTUzLWJkZWEtYTZjZmU3ZDU3ZjE4L9C_0L7Qu9C40YbQuNGPLmpwZyJdXQ?sha=3743cd8616d74b9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857752" y="4001214"/>
            <a:ext cx="4286248" cy="285678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500042"/>
            <a:ext cx="8229600" cy="1066800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Домашнее задание</a:t>
            </a:r>
            <a:endParaRPr lang="ru-RU" sz="36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428736"/>
            <a:ext cx="8229600" cy="4325112"/>
          </a:xfrm>
        </p:spPr>
        <p:txBody>
          <a:bodyPr/>
          <a:lstStyle/>
          <a:p>
            <a:pPr algn="just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Составить памятку для младшего школьника «Помни!». В памятке нужно описать, что нужно делать, если попал в такие ситуации как: «захват в заложники», «если произошел взрыв», «если попал в перестрелку».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74" name="AutoShape 2" descr="http://detsad696.ru/uploads/soveti_rod/pamiatka_bezopasnosti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076" name="AutoShape 4" descr="http://detsad696.ru/uploads/soveti_rod/pamiatka_bezopasnosti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6" name="Picture 2" descr="https://yt3.ggpht.com/a/AATXAJwGeXhV8fVtCGCBgKwwJMirEvFMMNc9MEzjJg=s900-c-k-c0xffffffff-no-rj-m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5976" y="4227290"/>
            <a:ext cx="2630710" cy="2630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https://avatars.mds.yandex.net/get-pdb/2748545/8d5e8d60-eda8-46f3-bb58-a8282ed754f0/s120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192</TotalTime>
  <Words>236</Words>
  <Application>Microsoft Office PowerPoint</Application>
  <PresentationFormat>Экран (4:3)</PresentationFormat>
  <Paragraphs>35</Paragraphs>
  <Slides>9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0" baseType="lpstr">
      <vt:lpstr>Городская</vt:lpstr>
      <vt:lpstr>Презентация PowerPoint</vt:lpstr>
      <vt:lpstr>«Отработка действий при террористической угрозе»</vt:lpstr>
      <vt:lpstr>Цель урока</vt:lpstr>
      <vt:lpstr>Ситуация «Захват в заложники»  </vt:lpstr>
      <vt:lpstr>Ситуация «Захват в заложники»</vt:lpstr>
      <vt:lpstr>Ситуация «Взрыв в метро»</vt:lpstr>
      <vt:lpstr>Ситуация «Перестрелка»</vt:lpstr>
      <vt:lpstr>Домашнее задание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ILIA Grabko</cp:lastModifiedBy>
  <cp:revision>26</cp:revision>
  <dcterms:created xsi:type="dcterms:W3CDTF">2020-05-09T08:38:31Z</dcterms:created>
  <dcterms:modified xsi:type="dcterms:W3CDTF">2020-05-20T13:22:14Z</dcterms:modified>
</cp:coreProperties>
</file>